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57" r:id="rId1"/>
  </p:sldMasterIdLst>
  <p:notesMasterIdLst>
    <p:notesMasterId r:id="rId40"/>
  </p:notesMasterIdLst>
  <p:handoutMasterIdLst>
    <p:handoutMasterId r:id="rId41"/>
  </p:handoutMasterIdLst>
  <p:sldIdLst>
    <p:sldId id="1581" r:id="rId2"/>
    <p:sldId id="1582" r:id="rId3"/>
    <p:sldId id="1578" r:id="rId4"/>
    <p:sldId id="1579" r:id="rId5"/>
    <p:sldId id="1580" r:id="rId6"/>
    <p:sldId id="1574" r:id="rId7"/>
    <p:sldId id="1524" r:id="rId8"/>
    <p:sldId id="1556" r:id="rId9"/>
    <p:sldId id="1591" r:id="rId10"/>
    <p:sldId id="1557" r:id="rId11"/>
    <p:sldId id="1583" r:id="rId12"/>
    <p:sldId id="1585" r:id="rId13"/>
    <p:sldId id="1593" r:id="rId14"/>
    <p:sldId id="1594" r:id="rId15"/>
    <p:sldId id="1586" r:id="rId16"/>
    <p:sldId id="1587" r:id="rId17"/>
    <p:sldId id="1559" r:id="rId18"/>
    <p:sldId id="1558" r:id="rId19"/>
    <p:sldId id="1560" r:id="rId20"/>
    <p:sldId id="1576" r:id="rId21"/>
    <p:sldId id="1575" r:id="rId22"/>
    <p:sldId id="1577" r:id="rId23"/>
    <p:sldId id="1562" r:id="rId24"/>
    <p:sldId id="1561" r:id="rId25"/>
    <p:sldId id="1570" r:id="rId26"/>
    <p:sldId id="1569" r:id="rId27"/>
    <p:sldId id="1563" r:id="rId28"/>
    <p:sldId id="1595" r:id="rId29"/>
    <p:sldId id="1596" r:id="rId30"/>
    <p:sldId id="1564" r:id="rId31"/>
    <p:sldId id="1566" r:id="rId32"/>
    <p:sldId id="1567" r:id="rId33"/>
    <p:sldId id="1568" r:id="rId34"/>
    <p:sldId id="1584" r:id="rId35"/>
    <p:sldId id="1592" r:id="rId36"/>
    <p:sldId id="1588" r:id="rId37"/>
    <p:sldId id="1589" r:id="rId38"/>
    <p:sldId id="1590" r:id="rId39"/>
  </p:sldIdLst>
  <p:sldSz cx="9144000" cy="5715000" type="screen16x10"/>
  <p:notesSz cx="6858000" cy="9144000"/>
  <p:defaultTextStyle>
    <a:defPPr>
      <a:defRPr lang="en-US"/>
    </a:defPPr>
    <a:lvl1pPr algn="l" defTabSz="474311" rtl="0" eaLnBrk="0" fontAlgn="base" hangingPunct="0">
      <a:spcBef>
        <a:spcPct val="0"/>
      </a:spcBef>
      <a:spcAft>
        <a:spcPct val="0"/>
      </a:spcAft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74311" indent="-117649" algn="l" defTabSz="474311" rtl="0" eaLnBrk="0" fontAlgn="base" hangingPunct="0">
      <a:spcBef>
        <a:spcPct val="0"/>
      </a:spcBef>
      <a:spcAft>
        <a:spcPct val="0"/>
      </a:spcAft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49860" indent="-236536" algn="l" defTabSz="474311" rtl="0" eaLnBrk="0" fontAlgn="base" hangingPunct="0">
      <a:spcBef>
        <a:spcPct val="0"/>
      </a:spcBef>
      <a:spcAft>
        <a:spcPct val="0"/>
      </a:spcAft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425409" indent="-355424" algn="l" defTabSz="474311" rtl="0" eaLnBrk="0" fontAlgn="base" hangingPunct="0">
      <a:spcBef>
        <a:spcPct val="0"/>
      </a:spcBef>
      <a:spcAft>
        <a:spcPct val="0"/>
      </a:spcAft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900958" indent="-474311" algn="l" defTabSz="474311" rtl="0" eaLnBrk="0" fontAlgn="base" hangingPunct="0">
      <a:spcBef>
        <a:spcPct val="0"/>
      </a:spcBef>
      <a:spcAft>
        <a:spcPct val="0"/>
      </a:spcAft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1783309" algn="l" defTabSz="713323" rtl="0" eaLnBrk="1" latinLnBrk="0" hangingPunct="1"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139970" algn="l" defTabSz="713323" rtl="0" eaLnBrk="1" latinLnBrk="0" hangingPunct="1"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2496632" algn="l" defTabSz="713323" rtl="0" eaLnBrk="1" latinLnBrk="0" hangingPunct="1"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2853294" algn="l" defTabSz="713323" rtl="0" eaLnBrk="1" latinLnBrk="0" hangingPunct="1">
      <a:defRPr sz="1872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ve Preston" initials="" lastIdx="5" clrIdx="0"/>
  <p:cmAuthor id="2" name="Unknown User1" initials="Unknown User1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30"/>
    <p:restoredTop sz="86395"/>
  </p:normalViewPr>
  <p:slideViewPr>
    <p:cSldViewPr snapToGrid="0" snapToObjects="1">
      <p:cViewPr varScale="1">
        <p:scale>
          <a:sx n="127" d="100"/>
          <a:sy n="127" d="100"/>
        </p:scale>
        <p:origin x="192" y="1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1139871630406705"/>
          <c:y val="0.483060324664437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8C4-2D46-9983-3B428D4E661E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8C4-2D46-9983-3B428D4E661E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8C4-2D46-9983-3B428D4E661E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8C4-2D46-9983-3B428D4E661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91-6B44-A604-41D8FEFCEC2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3C25DA9-4EC8-DE40-A553-5202FD1A60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B1D586-3175-A443-9863-694478B712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565D31B-2360-E343-BB52-F46FB3D34C5D}" type="datetimeFigureOut">
              <a:rPr lang="en-US"/>
              <a:pPr>
                <a:defRPr/>
              </a:pPr>
              <a:t>3/9/22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C76A14-7524-834B-929E-E32E6A75CA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9535E-BB24-8E47-81FF-2E0C1BA99D5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53BE63E2-9E5D-344C-970F-C52DD08AC1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536699D-94BD-4940-9100-96872B917B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60949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743D6B-EEEF-A340-BEC8-5B80EDAD241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60949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F3CB2CE-C41B-6749-9AFE-DC674D372AF1}" type="datetimeFigureOut">
              <a:rPr lang="en-US"/>
              <a:pPr>
                <a:defRPr/>
              </a:pPr>
              <a:t>3/9/22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596E6D3-362E-CD49-93F0-1C506F76BF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6A5B88F-71EA-334A-828A-C444B7D322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90B69A-2FAD-4F42-953C-01F4059BFA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60949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0B63C6-B78A-3940-9C05-C961021CCE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609493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42577C6-5A2A-D34C-8A88-3021DB0385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74311" rtl="0" eaLnBrk="0" fontAlgn="base" hangingPunct="0">
      <a:spcBef>
        <a:spcPct val="30000"/>
      </a:spcBef>
      <a:spcAft>
        <a:spcPct val="0"/>
      </a:spcAft>
      <a:defRPr sz="1248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74311" algn="l" defTabSz="474311" rtl="0" eaLnBrk="0" fontAlgn="base" hangingPunct="0">
      <a:spcBef>
        <a:spcPct val="30000"/>
      </a:spcBef>
      <a:spcAft>
        <a:spcPct val="0"/>
      </a:spcAft>
      <a:defRPr sz="1248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49860" algn="l" defTabSz="474311" rtl="0" eaLnBrk="0" fontAlgn="base" hangingPunct="0">
      <a:spcBef>
        <a:spcPct val="30000"/>
      </a:spcBef>
      <a:spcAft>
        <a:spcPct val="0"/>
      </a:spcAft>
      <a:defRPr sz="1248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425409" algn="l" defTabSz="474311" rtl="0" eaLnBrk="0" fontAlgn="base" hangingPunct="0">
      <a:spcBef>
        <a:spcPct val="30000"/>
      </a:spcBef>
      <a:spcAft>
        <a:spcPct val="0"/>
      </a:spcAft>
      <a:defRPr sz="1248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900958" algn="l" defTabSz="474311" rtl="0" eaLnBrk="0" fontAlgn="base" hangingPunct="0">
      <a:spcBef>
        <a:spcPct val="30000"/>
      </a:spcBef>
      <a:spcAft>
        <a:spcPct val="0"/>
      </a:spcAft>
      <a:defRPr sz="1248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377329" algn="l" defTabSz="475465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6pPr>
    <a:lvl7pPr marL="2852794" algn="l" defTabSz="475465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7pPr>
    <a:lvl8pPr marL="3328260" algn="l" defTabSz="475465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8pPr>
    <a:lvl9pPr marL="3803726" algn="l" defTabSz="475465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2577C6-5A2A-D34C-8A88-3021DB038545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890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2577C6-5A2A-D34C-8A88-3021DB038545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341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2577C6-5A2A-D34C-8A88-3021DB038545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149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Layout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21FE038F-C58C-D747-ACD7-CC728605E2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706582"/>
            <a:ext cx="9144000" cy="4262967"/>
          </a:xfrm>
          <a:prstGeom prst="rect">
            <a:avLst/>
          </a:prstGeom>
        </p:spPr>
      </p:pic>
      <p:sp>
        <p:nvSpPr>
          <p:cNvPr id="15" name="Title Text"/>
          <p:cNvSpPr>
            <a:spLocks noGrp="1"/>
          </p:cNvSpPr>
          <p:nvPr>
            <p:ph type="title" hasCustomPrompt="1"/>
          </p:nvPr>
        </p:nvSpPr>
        <p:spPr>
          <a:xfrm>
            <a:off x="2507673" y="2358166"/>
            <a:ext cx="6206836" cy="1213041"/>
          </a:xfrm>
          <a:prstGeom prst="rect">
            <a:avLst/>
          </a:prstGeom>
        </p:spPr>
        <p:txBody>
          <a:bodyPr anchor="b"/>
          <a:lstStyle>
            <a:lvl1pPr>
              <a:defRPr b="1" i="0" cap="none">
                <a:ln>
                  <a:noFill/>
                </a:ln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Cover option 1</a:t>
            </a:r>
            <a:br>
              <a:rPr lang="en-US" dirty="0"/>
            </a:br>
            <a:r>
              <a:rPr lang="en-US" dirty="0"/>
              <a:t>Arial bold – 28 </a:t>
            </a:r>
            <a:r>
              <a:rPr lang="en-US" dirty="0" err="1"/>
              <a:t>pt</a:t>
            </a:r>
            <a:r>
              <a:rPr lang="en-US" dirty="0"/>
              <a:t> – Sentence case</a:t>
            </a:r>
          </a:p>
        </p:txBody>
      </p:sp>
      <p:sp>
        <p:nvSpPr>
          <p:cNvPr id="1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2507673" y="3668286"/>
            <a:ext cx="6206836" cy="648468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 baseline="0">
                <a:ln>
                  <a:noFill/>
                </a:ln>
                <a:solidFill>
                  <a:schemeClr val="accent5"/>
                </a:solidFill>
                <a:latin typeface="+mn-lt"/>
                <a:cs typeface="Arial" panose="020B0604020202020204" pitchFamily="34" charset="0"/>
              </a:defRPr>
            </a:lvl1pPr>
            <a:lvl2pPr marL="0" indent="3429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2pPr>
            <a:lvl3pPr marL="0" indent="6858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3pPr>
            <a:lvl4pPr marL="0" indent="10287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4pPr>
            <a:lvl5pPr marL="0" indent="13716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5pPr>
          </a:lstStyle>
          <a:p>
            <a:r>
              <a:rPr lang="en-US" dirty="0"/>
              <a:t>Subtitle Text – 18 Point – Sentence case</a:t>
            </a:r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10D3429-C583-CF47-AE33-4B9EAE1C3B90}"/>
              </a:ext>
            </a:extLst>
          </p:cNvPr>
          <p:cNvSpPr/>
          <p:nvPr userDrawn="1"/>
        </p:nvSpPr>
        <p:spPr>
          <a:xfrm rot="10800000">
            <a:off x="4904508" y="535070"/>
            <a:ext cx="4239491" cy="192090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76442A-4FD1-D546-9A4B-10D6E11271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643113" y="476430"/>
            <a:ext cx="2270353" cy="802191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6D74EBB-AB8F-614C-8BBE-86E9E6ECA1E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85230" y="5411788"/>
            <a:ext cx="3086100" cy="303212"/>
          </a:xfrm>
        </p:spPr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467F672-7A9B-A44E-8BCF-1B686FE377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88991" y="1663800"/>
            <a:ext cx="1529690" cy="179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Layout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FE038F-C58C-D747-ACD7-CC728605E2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5273"/>
            <a:ext cx="9144000" cy="5745545"/>
          </a:xfrm>
          <a:prstGeom prst="rect">
            <a:avLst/>
          </a:prstGeom>
        </p:spPr>
      </p:pic>
      <p:sp>
        <p:nvSpPr>
          <p:cNvPr id="15" name="Title Text"/>
          <p:cNvSpPr>
            <a:spLocks noGrp="1"/>
          </p:cNvSpPr>
          <p:nvPr>
            <p:ph type="title" hasCustomPrompt="1"/>
          </p:nvPr>
        </p:nvSpPr>
        <p:spPr>
          <a:xfrm>
            <a:off x="429491" y="2963968"/>
            <a:ext cx="8371609" cy="1184564"/>
          </a:xfrm>
          <a:prstGeom prst="rect">
            <a:avLst/>
          </a:prstGeom>
        </p:spPr>
        <p:txBody>
          <a:bodyPr anchor="b"/>
          <a:lstStyle>
            <a:lvl1pPr>
              <a:defRPr b="1" i="0" cap="none">
                <a:ln>
                  <a:noFill/>
                </a:ln>
                <a:solidFill>
                  <a:schemeClr val="tx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Cover option 2</a:t>
            </a:r>
            <a:br>
              <a:rPr lang="en-US" dirty="0"/>
            </a:br>
            <a:r>
              <a:rPr lang="en-US" dirty="0"/>
              <a:t>Arial bold – 28 </a:t>
            </a:r>
            <a:r>
              <a:rPr lang="en-US" dirty="0" err="1"/>
              <a:t>pt</a:t>
            </a:r>
            <a:r>
              <a:rPr lang="en-US" dirty="0"/>
              <a:t> – Sentence case</a:t>
            </a:r>
          </a:p>
        </p:txBody>
      </p:sp>
      <p:sp>
        <p:nvSpPr>
          <p:cNvPr id="1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429491" y="4270407"/>
            <a:ext cx="8371609" cy="128424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 baseline="0">
                <a:ln>
                  <a:noFill/>
                </a:ln>
                <a:solidFill>
                  <a:schemeClr val="accent1"/>
                </a:solidFill>
                <a:latin typeface="+mn-lt"/>
                <a:cs typeface="Arial" panose="020B0604020202020204" pitchFamily="34" charset="0"/>
              </a:defRPr>
            </a:lvl1pPr>
            <a:lvl2pPr marL="0" indent="3429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2pPr>
            <a:lvl3pPr marL="0" indent="6858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3pPr>
            <a:lvl4pPr marL="0" indent="10287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4pPr>
            <a:lvl5pPr marL="0" indent="13716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5pPr>
          </a:lstStyle>
          <a:p>
            <a:r>
              <a:rPr lang="en-US" dirty="0"/>
              <a:t>Subtitle Text – 18 Point – Capitalize Each Word</a:t>
            </a:r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47CBCAF-D545-8648-9BDA-6AAE75958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16973" y="64291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10D3429-C583-CF47-AE33-4B9EAE1C3B90}"/>
              </a:ext>
            </a:extLst>
          </p:cNvPr>
          <p:cNvSpPr/>
          <p:nvPr userDrawn="1"/>
        </p:nvSpPr>
        <p:spPr>
          <a:xfrm rot="10800000">
            <a:off x="4572000" y="-30544"/>
            <a:ext cx="4572000" cy="2316544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accent4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76442A-4FD1-D546-9A4B-10D6E11271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2900" y="2161777"/>
            <a:ext cx="2270353" cy="8021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307E368-089A-B64D-A376-90E4CC08325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682112" y="288590"/>
            <a:ext cx="2813828" cy="264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8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Layout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21FE038F-C58C-D747-ACD7-CC728605E2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5" name="Title Text"/>
          <p:cNvSpPr>
            <a:spLocks noGrp="1"/>
          </p:cNvSpPr>
          <p:nvPr>
            <p:ph type="title" hasCustomPrompt="1"/>
          </p:nvPr>
        </p:nvSpPr>
        <p:spPr>
          <a:xfrm>
            <a:off x="4308764" y="401782"/>
            <a:ext cx="4405745" cy="2260077"/>
          </a:xfrm>
          <a:prstGeom prst="rect">
            <a:avLst/>
          </a:prstGeom>
        </p:spPr>
        <p:txBody>
          <a:bodyPr anchor="b"/>
          <a:lstStyle>
            <a:lvl1pPr>
              <a:defRPr b="1" i="0" cap="none">
                <a:ln>
                  <a:noFill/>
                </a:ln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Cover option 3 Arial bold – 28 </a:t>
            </a:r>
            <a:r>
              <a:rPr lang="en-US" dirty="0" err="1"/>
              <a:t>pt</a:t>
            </a:r>
            <a:r>
              <a:rPr lang="en-US" dirty="0"/>
              <a:t> – Sentence case</a:t>
            </a:r>
          </a:p>
        </p:txBody>
      </p:sp>
      <p:sp>
        <p:nvSpPr>
          <p:cNvPr id="1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4308764" y="2828113"/>
            <a:ext cx="4405745" cy="128424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 baseline="0">
                <a:ln>
                  <a:noFill/>
                </a:ln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0" indent="3429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2pPr>
            <a:lvl3pPr marL="0" indent="6858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3pPr>
            <a:lvl4pPr marL="0" indent="10287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4pPr>
            <a:lvl5pPr marL="0" indent="13716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5pPr>
          </a:lstStyle>
          <a:p>
            <a:r>
              <a:rPr lang="en-US" dirty="0"/>
              <a:t>Subtitle Text – 18 Point – Sentence case</a:t>
            </a:r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10D3429-C583-CF47-AE33-4B9EAE1C3B90}"/>
              </a:ext>
            </a:extLst>
          </p:cNvPr>
          <p:cNvSpPr/>
          <p:nvPr userDrawn="1"/>
        </p:nvSpPr>
        <p:spPr>
          <a:xfrm flipH="1">
            <a:off x="5902036" y="4112354"/>
            <a:ext cx="3241960" cy="160264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76442A-4FD1-D546-9A4B-10D6E112719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4816" y="5066443"/>
            <a:ext cx="1742752" cy="615772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3942F18-AD96-074B-9ADA-01D8D8A1E91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370907" y="573086"/>
            <a:ext cx="2303170" cy="434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3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Layout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21FE038F-C58C-D747-ACD7-CC728605E2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5" name="Title Text"/>
          <p:cNvSpPr>
            <a:spLocks noGrp="1"/>
          </p:cNvSpPr>
          <p:nvPr>
            <p:ph type="title" hasCustomPrompt="1"/>
          </p:nvPr>
        </p:nvSpPr>
        <p:spPr>
          <a:xfrm>
            <a:off x="4494504" y="1330036"/>
            <a:ext cx="3818861" cy="2130905"/>
          </a:xfrm>
          <a:prstGeom prst="rect">
            <a:avLst/>
          </a:prstGeom>
        </p:spPr>
        <p:txBody>
          <a:bodyPr anchor="b"/>
          <a:lstStyle>
            <a:lvl1pPr>
              <a:defRPr b="1" i="0" cap="none">
                <a:ln>
                  <a:noFill/>
                </a:ln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Cover option 4</a:t>
            </a:r>
            <a:br>
              <a:rPr lang="en-US" dirty="0"/>
            </a:br>
            <a:r>
              <a:rPr lang="en-US" dirty="0"/>
              <a:t>Arial bold – 28 </a:t>
            </a:r>
            <a:r>
              <a:rPr lang="en-US" dirty="0" err="1"/>
              <a:t>pt</a:t>
            </a:r>
            <a:r>
              <a:rPr lang="en-US" dirty="0"/>
              <a:t> – Sentence case</a:t>
            </a:r>
          </a:p>
        </p:txBody>
      </p:sp>
      <p:sp>
        <p:nvSpPr>
          <p:cNvPr id="1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4494504" y="3532909"/>
            <a:ext cx="3414769" cy="128424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 baseline="0">
                <a:ln>
                  <a:noFill/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0" indent="3429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2pPr>
            <a:lvl3pPr marL="0" indent="6858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3pPr>
            <a:lvl4pPr marL="0" indent="10287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4pPr>
            <a:lvl5pPr marL="0" indent="13716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5pPr>
          </a:lstStyle>
          <a:p>
            <a:r>
              <a:rPr lang="en-US" dirty="0"/>
              <a:t>Subtitle Text – 18 Point – Sentence case</a:t>
            </a:r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47CBCAF-D545-8648-9BDA-6AAE75958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16973" y="64291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10D3429-C583-CF47-AE33-4B9EAE1C3B90}"/>
              </a:ext>
            </a:extLst>
          </p:cNvPr>
          <p:cNvSpPr/>
          <p:nvPr userDrawn="1"/>
        </p:nvSpPr>
        <p:spPr>
          <a:xfrm rot="10800000">
            <a:off x="4572000" y="-30544"/>
            <a:ext cx="4572000" cy="231654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76442A-4FD1-D546-9A4B-10D6E11271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67804" y="209190"/>
            <a:ext cx="2270353" cy="802191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7B402BC-E32A-8247-A7EB-07FF39D0B0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94164" y="1849245"/>
            <a:ext cx="3285421" cy="387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4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Layout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FE038F-C58C-D747-ACD7-CC728605E2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" y="-30545"/>
            <a:ext cx="9144000" cy="5754253"/>
          </a:xfrm>
          <a:prstGeom prst="rect">
            <a:avLst/>
          </a:prstGeom>
        </p:spPr>
      </p:pic>
      <p:sp>
        <p:nvSpPr>
          <p:cNvPr id="15" name="Title Text"/>
          <p:cNvSpPr>
            <a:spLocks noGrp="1"/>
          </p:cNvSpPr>
          <p:nvPr>
            <p:ph type="title" hasCustomPrompt="1"/>
          </p:nvPr>
        </p:nvSpPr>
        <p:spPr>
          <a:xfrm>
            <a:off x="4341190" y="803564"/>
            <a:ext cx="4525719" cy="2563091"/>
          </a:xfrm>
          <a:prstGeom prst="rect">
            <a:avLst/>
          </a:prstGeom>
        </p:spPr>
        <p:txBody>
          <a:bodyPr anchor="b"/>
          <a:lstStyle>
            <a:lvl1pPr>
              <a:defRPr b="1" i="0" cap="none">
                <a:ln>
                  <a:noFill/>
                </a:ln>
                <a:solidFill>
                  <a:schemeClr val="tx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Cover option 5</a:t>
            </a:r>
            <a:br>
              <a:rPr lang="en-US" dirty="0"/>
            </a:br>
            <a:r>
              <a:rPr lang="en-US" dirty="0"/>
              <a:t>Arial bold – 28 </a:t>
            </a:r>
            <a:r>
              <a:rPr lang="en-US" dirty="0" err="1"/>
              <a:t>pt</a:t>
            </a:r>
            <a:r>
              <a:rPr lang="en-US" dirty="0"/>
              <a:t> – Sentence case</a:t>
            </a:r>
          </a:p>
        </p:txBody>
      </p:sp>
      <p:sp>
        <p:nvSpPr>
          <p:cNvPr id="1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4341190" y="3532909"/>
            <a:ext cx="4525719" cy="128424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 baseline="0">
                <a:ln>
                  <a:noFill/>
                </a:ln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0" indent="3429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2pPr>
            <a:lvl3pPr marL="0" indent="6858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3pPr>
            <a:lvl4pPr marL="0" indent="10287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4pPr>
            <a:lvl5pPr marL="0" indent="1371600">
              <a:buClrTx/>
              <a:buSzTx/>
              <a:buFontTx/>
              <a:buNone/>
              <a:defRPr sz="1800">
                <a:solidFill>
                  <a:srgbClr val="3F4444"/>
                </a:solidFill>
              </a:defRPr>
            </a:lvl5pPr>
          </a:lstStyle>
          <a:p>
            <a:r>
              <a:rPr lang="en-US" dirty="0"/>
              <a:t>Subtitle Text – 18 Point – Sentence case</a:t>
            </a:r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47CBCAF-D545-8648-9BDA-6AAE75958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16973" y="64291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10D3429-C583-CF47-AE33-4B9EAE1C3B90}"/>
              </a:ext>
            </a:extLst>
          </p:cNvPr>
          <p:cNvSpPr/>
          <p:nvPr userDrawn="1"/>
        </p:nvSpPr>
        <p:spPr>
          <a:xfrm rot="10800000">
            <a:off x="4572000" y="-30544"/>
            <a:ext cx="4572000" cy="231654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76442A-4FD1-D546-9A4B-10D6E11271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67804" y="209190"/>
            <a:ext cx="2270353" cy="8021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307E368-089A-B64D-A376-90E4CC08325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50802" y="1284226"/>
            <a:ext cx="3260329" cy="382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0994CE-5DE5-1F4D-8BEC-713E4800B2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DF5746-CF78-DF4F-89F0-4130AAE3D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851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CD62-B0E8-564B-814C-2D05F2417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 dirty="0"/>
              <a:t>Headline only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1873B6-AC34-1143-B25D-A96ABC1D42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88D82-9B76-9A43-BF01-577882B810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57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32DC873-2A8A-7145-9621-0524F2ADF0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5267" y="281663"/>
            <a:ext cx="8768733" cy="400680"/>
          </a:xfrm>
        </p:spPr>
        <p:txBody>
          <a:bodyPr>
            <a:noAutofit/>
          </a:bodyPr>
          <a:lstStyle>
            <a:lvl1pPr algn="l">
              <a:defRPr sz="2800" b="0"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GB" dirty="0"/>
              <a:t>Content slide option – simple</a:t>
            </a:r>
            <a:endParaRPr lang="en-US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FEA55507-B524-164B-AC25-3B7BF97C9D5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75267" y="1158289"/>
            <a:ext cx="8514733" cy="364231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>
                <a:latin typeface="+mj-lt"/>
              </a:defRPr>
            </a:lvl1pPr>
            <a:lvl2pPr marL="514333" indent="-17144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sz="1600">
                <a:solidFill>
                  <a:schemeClr val="tx2"/>
                </a:solidFill>
                <a:latin typeface="+mj-lt"/>
              </a:defRPr>
            </a:lvl2pPr>
            <a:lvl3pPr marL="649064" indent="-13457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-"/>
              <a:tabLst/>
              <a:defRPr sz="1400">
                <a:solidFill>
                  <a:schemeClr val="tx1"/>
                </a:solidFill>
                <a:latin typeface="+mj-lt"/>
              </a:defRPr>
            </a:lvl3pPr>
            <a:lvl4pPr marL="818178" indent="-16911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3"/>
            <a:r>
              <a:rPr lang="en-US" altLang="en-US" dirty="0"/>
              <a:t>Fourth level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C00B704-77ED-9942-BA49-85E0F6B2910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4E19BF-CD51-EC4B-A018-5DCEA539257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353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 - corner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D5A094-CB59-534B-940C-A0DF345AE9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5267" y="281663"/>
            <a:ext cx="6919385" cy="400680"/>
          </a:xfrm>
        </p:spPr>
        <p:txBody>
          <a:bodyPr>
            <a:noAutofit/>
          </a:bodyPr>
          <a:lstStyle>
            <a:lvl1pPr algn="l">
              <a:defRPr sz="2800" b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GB" dirty="0"/>
              <a:t>Content slide option – corner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DEAAA-78CC-5948-BF49-AD920F2121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60939" y="5178886"/>
            <a:ext cx="373012" cy="580573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FEB8392-A281-3A4C-A8C0-ACEB31FF447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75267" y="1158289"/>
            <a:ext cx="8514733" cy="398476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>
                <a:latin typeface="+mj-lt"/>
              </a:defRPr>
            </a:lvl1pPr>
            <a:lvl2pPr marL="514333" indent="-17144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sz="1600">
                <a:solidFill>
                  <a:schemeClr val="tx2"/>
                </a:solidFill>
                <a:latin typeface="+mj-lt"/>
              </a:defRPr>
            </a:lvl2pPr>
            <a:lvl3pPr marL="649064" indent="-13457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-"/>
              <a:tabLst/>
              <a:defRPr sz="1400">
                <a:solidFill>
                  <a:schemeClr val="tx1"/>
                </a:solidFill>
                <a:latin typeface="+mj-lt"/>
              </a:defRPr>
            </a:lvl3pPr>
            <a:lvl4pPr marL="818178" indent="-16911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3"/>
            <a:r>
              <a:rPr lang="en-US" altLang="en-US" dirty="0"/>
              <a:t>Fourth level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4195257-B5FE-C246-8FD4-356FA12107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DF2631-B51B-5E4E-8049-71995CD432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023F339A-0B1C-7B4F-AF5D-EF4583AD40FE}"/>
              </a:ext>
            </a:extLst>
          </p:cNvPr>
          <p:cNvSpPr/>
          <p:nvPr userDrawn="1"/>
        </p:nvSpPr>
        <p:spPr>
          <a:xfrm rot="10800000">
            <a:off x="6842586" y="0"/>
            <a:ext cx="2301414" cy="1122452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659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Slide - corner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D5A094-CB59-534B-940C-A0DF345AE9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5267" y="281663"/>
            <a:ext cx="6919385" cy="400680"/>
          </a:xfrm>
        </p:spPr>
        <p:txBody>
          <a:bodyPr>
            <a:noAutofit/>
          </a:bodyPr>
          <a:lstStyle>
            <a:lvl1pPr algn="l">
              <a:defRPr sz="2800" b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GB" dirty="0"/>
              <a:t>Content slide option – corner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DEAAA-78CC-5948-BF49-AD920F2121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60939" y="5178886"/>
            <a:ext cx="373012" cy="580573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FEB8392-A281-3A4C-A8C0-ACEB31FF447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75267" y="1158289"/>
            <a:ext cx="8514733" cy="398476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>
                <a:latin typeface="+mj-lt"/>
              </a:defRPr>
            </a:lvl1pPr>
            <a:lvl2pPr marL="514333" indent="-17144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sz="1600">
                <a:solidFill>
                  <a:schemeClr val="tx2"/>
                </a:solidFill>
                <a:latin typeface="+mj-lt"/>
              </a:defRPr>
            </a:lvl2pPr>
            <a:lvl3pPr marL="649064" indent="-13457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-"/>
              <a:tabLst/>
              <a:defRPr sz="1400">
                <a:solidFill>
                  <a:schemeClr val="tx1"/>
                </a:solidFill>
                <a:latin typeface="+mj-lt"/>
              </a:defRPr>
            </a:lvl3pPr>
            <a:lvl4pPr marL="818178" indent="-16911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3"/>
            <a:r>
              <a:rPr lang="en-US" altLang="en-US" dirty="0"/>
              <a:t>Fourth level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4195257-B5FE-C246-8FD4-356FA12107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DF2631-B51B-5E4E-8049-71995CD432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023F339A-0B1C-7B4F-AF5D-EF4583AD40FE}"/>
              </a:ext>
            </a:extLst>
          </p:cNvPr>
          <p:cNvSpPr/>
          <p:nvPr userDrawn="1"/>
        </p:nvSpPr>
        <p:spPr>
          <a:xfrm rot="10800000">
            <a:off x="6842586" y="0"/>
            <a:ext cx="2301414" cy="1122452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450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 corner gree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D5A094-CB59-534B-940C-A0DF345AE9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5267" y="281663"/>
            <a:ext cx="6919385" cy="400680"/>
          </a:xfrm>
        </p:spPr>
        <p:txBody>
          <a:bodyPr>
            <a:noAutofit/>
          </a:bodyPr>
          <a:lstStyle>
            <a:lvl1pPr algn="l">
              <a:defRPr sz="2800" b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GB" dirty="0"/>
              <a:t>Content slide option – corner 2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DEAAA-78CC-5948-BF49-AD920F2121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60939" y="5178886"/>
            <a:ext cx="373012" cy="580573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FEB8392-A281-3A4C-A8C0-ACEB31FF447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75267" y="1158289"/>
            <a:ext cx="8514733" cy="398476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>
                <a:latin typeface="+mj-lt"/>
              </a:defRPr>
            </a:lvl1pPr>
            <a:lvl2pPr marL="514333" indent="-17144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sz="1600">
                <a:solidFill>
                  <a:schemeClr val="tx2"/>
                </a:solidFill>
                <a:latin typeface="+mj-lt"/>
              </a:defRPr>
            </a:lvl2pPr>
            <a:lvl3pPr marL="649064" indent="-13457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-"/>
              <a:tabLst/>
              <a:defRPr sz="1400">
                <a:solidFill>
                  <a:schemeClr val="tx1"/>
                </a:solidFill>
                <a:latin typeface="+mj-lt"/>
              </a:defRPr>
            </a:lvl3pPr>
            <a:lvl4pPr marL="818178" indent="-16911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3"/>
            <a:r>
              <a:rPr lang="en-US" altLang="en-US" dirty="0"/>
              <a:t>Fourth level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4195257-B5FE-C246-8FD4-356FA12107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DF2631-B51B-5E4E-8049-71995CD432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023F339A-0B1C-7B4F-AF5D-EF4583AD40FE}"/>
              </a:ext>
            </a:extLst>
          </p:cNvPr>
          <p:cNvSpPr/>
          <p:nvPr userDrawn="1"/>
        </p:nvSpPr>
        <p:spPr>
          <a:xfrm rot="10800000">
            <a:off x="6842586" y="0"/>
            <a:ext cx="2301414" cy="112245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585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 - corner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D5A094-CB59-534B-940C-A0DF345AE9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5267" y="281663"/>
            <a:ext cx="6919385" cy="400680"/>
          </a:xfrm>
        </p:spPr>
        <p:txBody>
          <a:bodyPr>
            <a:noAutofit/>
          </a:bodyPr>
          <a:lstStyle>
            <a:lvl1pPr algn="l">
              <a:defRPr sz="2800" b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GB" dirty="0"/>
              <a:t>Content slide option – corner 2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DEAAA-78CC-5948-BF49-AD920F2121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60939" y="5178886"/>
            <a:ext cx="373012" cy="580573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FEB8392-A281-3A4C-A8C0-ACEB31FF447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75267" y="1158289"/>
            <a:ext cx="8514733" cy="398476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>
                <a:latin typeface="+mj-lt"/>
              </a:defRPr>
            </a:lvl1pPr>
            <a:lvl2pPr marL="514333" indent="-17144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sz="1600">
                <a:solidFill>
                  <a:schemeClr val="tx2"/>
                </a:solidFill>
                <a:latin typeface="+mj-lt"/>
              </a:defRPr>
            </a:lvl2pPr>
            <a:lvl3pPr marL="649064" indent="-13457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-"/>
              <a:tabLst/>
              <a:defRPr sz="1400">
                <a:solidFill>
                  <a:schemeClr val="tx1"/>
                </a:solidFill>
                <a:latin typeface="+mj-lt"/>
              </a:defRPr>
            </a:lvl3pPr>
            <a:lvl4pPr marL="818178" indent="-169114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200">
                <a:latin typeface="+mj-lt"/>
              </a:defRPr>
            </a:lvl5pPr>
          </a:lstStyle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3"/>
            <a:r>
              <a:rPr lang="en-US" altLang="en-US" dirty="0"/>
              <a:t>Fourth level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4195257-B5FE-C246-8FD4-356FA12107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DF2631-B51B-5E4E-8049-71995CD432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023F339A-0B1C-7B4F-AF5D-EF4583AD40FE}"/>
              </a:ext>
            </a:extLst>
          </p:cNvPr>
          <p:cNvSpPr/>
          <p:nvPr userDrawn="1"/>
        </p:nvSpPr>
        <p:spPr>
          <a:xfrm rot="10800000">
            <a:off x="6842586" y="0"/>
            <a:ext cx="2301414" cy="112245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916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B531C1E-9E51-EA49-BD1F-37700C76550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-1" y="0"/>
            <a:ext cx="2946401" cy="5715000"/>
          </a:xfr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800" b="0" i="0" spc="0" baseline="0">
                <a:solidFill>
                  <a:schemeClr val="bg1"/>
                </a:solidFill>
                <a:latin typeface="+mj-lt"/>
              </a:defRPr>
            </a:lvl1pPr>
            <a:lvl2pPr marL="324000" indent="0">
              <a:buNone/>
              <a:defRPr b="1" i="0">
                <a:latin typeface="Franklin Gothic Demi" panose="020B0603020102020204" pitchFamily="34" charset="0"/>
              </a:defRPr>
            </a:lvl2pPr>
            <a:lvl3pPr marL="567000" indent="0">
              <a:buNone/>
              <a:defRPr b="1" i="0">
                <a:latin typeface="Franklin Gothic Demi" panose="020B0603020102020204" pitchFamily="34" charset="0"/>
              </a:defRPr>
            </a:lvl3pPr>
            <a:lvl4pPr marL="918000" indent="0">
              <a:buNone/>
              <a:defRPr b="1" i="0">
                <a:latin typeface="Franklin Gothic Demi" panose="020B0603020102020204" pitchFamily="34" charset="0"/>
              </a:defRPr>
            </a:lvl4pPr>
            <a:lvl5pPr marL="1215000" indent="0">
              <a:buNone/>
              <a:defRPr b="1" i="0">
                <a:latin typeface="Franklin Gothic Demi" panose="020B0603020102020204" pitchFamily="34" charset="0"/>
              </a:defRPr>
            </a:lvl5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950A17-0937-C240-997C-F9DD24862BD2}"/>
              </a:ext>
            </a:extLst>
          </p:cNvPr>
          <p:cNvSpPr txBox="1"/>
          <p:nvPr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8DD4F5-EA41-7846-AF9B-0B47671AB868}"/>
              </a:ext>
            </a:extLst>
          </p:cNvPr>
          <p:cNvSpPr txBox="1"/>
          <p:nvPr userDrawn="1"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3245304" y="996462"/>
            <a:ext cx="5564255" cy="3721848"/>
          </a:xfrm>
        </p:spPr>
        <p:txBody>
          <a:bodyPr vert="horz" anchor="ctr">
            <a:noAutofit/>
          </a:bodyPr>
          <a:lstStyle>
            <a:lvl1pPr marL="251100" indent="-27810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+mj-lt"/>
              <a:buAutoNum type="arabicPeriod"/>
              <a:defRPr sz="2000" b="0" i="0">
                <a:solidFill>
                  <a:schemeClr val="tx1"/>
                </a:solidFill>
              </a:defRPr>
            </a:lvl1pPr>
            <a:lvl2pPr marL="666900" indent="-342900">
              <a:buClr>
                <a:schemeClr val="tx2"/>
              </a:buClr>
              <a:buFont typeface="Wingdings" pitchFamily="2" charset="2"/>
              <a:buChar char="§"/>
              <a:defRPr sz="1500" b="0" i="0">
                <a:solidFill>
                  <a:schemeClr val="tx1"/>
                </a:solidFill>
              </a:defRPr>
            </a:lvl2pPr>
            <a:lvl3pPr marL="781313" indent="-214313">
              <a:buClr>
                <a:schemeClr val="tx2"/>
              </a:buClr>
              <a:buFont typeface="Cambria" panose="02040503050406030204" pitchFamily="18" charset="0"/>
              <a:buChar char="⎼"/>
              <a:defRPr sz="1200" b="0" i="0">
                <a:solidFill>
                  <a:schemeClr val="tx1"/>
                </a:solidFill>
              </a:defRPr>
            </a:lvl3pPr>
            <a:lvl4pPr marL="1260900" indent="-342900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4pPr>
            <a:lvl5pPr marL="1472175" indent="-257175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Arial – 18 Point</a:t>
            </a:r>
          </a:p>
          <a:p>
            <a:pPr lvl="1"/>
            <a:r>
              <a:rPr lang="en-US" dirty="0"/>
              <a:t>Arial – 15 Point</a:t>
            </a:r>
          </a:p>
          <a:p>
            <a:pPr lvl="2"/>
            <a:r>
              <a:rPr lang="en-US" dirty="0"/>
              <a:t>Arial – 12 Point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CFA66AB-5C76-D64F-989B-65FFE76B3D2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74739CD-5E3F-4A4F-AA45-2E4F0C0FF33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64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605DF7D-3C6F-164C-8BB6-1DA1A84A30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9EA390C-3EF7-5F42-BFD7-836B504728AE}"/>
              </a:ext>
            </a:extLst>
          </p:cNvPr>
          <p:cNvCxnSpPr/>
          <p:nvPr/>
        </p:nvCxnSpPr>
        <p:spPr>
          <a:xfrm>
            <a:off x="4391526" y="976523"/>
            <a:ext cx="0" cy="4051953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8344A62-AFB2-DD46-AF5E-00E2DBAEC0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10113" y="976313"/>
            <a:ext cx="4093369" cy="4051953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214313" indent="-214313">
              <a:spcAft>
                <a:spcPts val="750"/>
              </a:spcAft>
              <a:buClr>
                <a:schemeClr val="accent4"/>
              </a:buClr>
              <a:buFont typeface="Wingdings" pitchFamily="2" charset="2"/>
              <a:buChar char="§"/>
              <a:defRPr sz="1600" b="0" i="0" cap="all" spc="225" baseline="0">
                <a:solidFill>
                  <a:schemeClr val="bg1"/>
                </a:solidFill>
                <a:latin typeface="+mj-lt"/>
              </a:defRPr>
            </a:lvl1pPr>
            <a:lvl2pPr marL="538313" indent="-214313">
              <a:buClr>
                <a:schemeClr val="accent4"/>
              </a:buClr>
              <a:buFont typeface="Wingdings" pitchFamily="2" charset="2"/>
              <a:buChar char="§"/>
              <a:defRPr sz="1400" b="0" i="0">
                <a:solidFill>
                  <a:schemeClr val="bg1"/>
                </a:solidFill>
              </a:defRPr>
            </a:lvl2pPr>
            <a:lvl3pPr marL="756000" indent="-189000">
              <a:buClr>
                <a:schemeClr val="accent4"/>
              </a:buClr>
              <a:buFont typeface="Cambria" panose="02040503050406030204" pitchFamily="18" charset="0"/>
              <a:buChar char="⎼"/>
              <a:defRPr sz="1200" b="0" i="0">
                <a:solidFill>
                  <a:schemeClr val="bg1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r>
              <a:rPr lang="en-US" sz="1500" b="1" cap="none" spc="0" dirty="0"/>
              <a:t>Arial bold – 16 Point</a:t>
            </a:r>
          </a:p>
          <a:p>
            <a:pPr lvl="1"/>
            <a:r>
              <a:rPr lang="en-US" dirty="0"/>
              <a:t>Subtext</a:t>
            </a:r>
          </a:p>
          <a:p>
            <a:pPr lvl="2"/>
            <a:r>
              <a:rPr lang="en-US" dirty="0"/>
              <a:t>Related content</a:t>
            </a:r>
            <a:endParaRPr lang="en-US" sz="1500" b="1" cap="none" spc="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E6B73B-1F7B-F445-AB07-63A5C57DC4F8}"/>
              </a:ext>
            </a:extLst>
          </p:cNvPr>
          <p:cNvSpPr txBox="1"/>
          <p:nvPr/>
        </p:nvSpPr>
        <p:spPr>
          <a:xfrm>
            <a:off x="1580566" y="2567859"/>
            <a:ext cx="14253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2800" b="0" i="0" spc="0" baseline="0" dirty="0">
                <a:solidFill>
                  <a:schemeClr val="accent4"/>
                </a:solidFill>
                <a:latin typeface="+mj-lt"/>
                <a:cs typeface="Arial" panose="020B0604020202020204" pitchFamily="34" charset="0"/>
              </a:rPr>
              <a:t>Agenda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AAE5A-8207-3540-AF90-63216F96A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BB5D7-112C-254B-91D4-9053DDBED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2140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E71D547A-9A09-A44B-BC09-40493310B42A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466411" y="464345"/>
            <a:ext cx="3975560" cy="462902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 b="0" i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DEBE6A-C982-7344-8218-4B8E8C153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398" y="463493"/>
            <a:ext cx="4050625" cy="931858"/>
          </a:xfrm>
        </p:spPr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04B04350-912D-8149-A533-FB3D0BA444F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699397" y="1501039"/>
            <a:ext cx="4050625" cy="3592330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1800"/>
            </a:lvl2pPr>
            <a:lvl3pPr>
              <a:defRPr sz="18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84B8A1-D51A-A642-BA13-136F2FAF533C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DBEC67-F0A4-2D4E-89C7-D68C2E10D8FA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85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statement green diago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>
            <a:extLst>
              <a:ext uri="{FF2B5EF4-FFF2-40B4-BE49-F238E27FC236}">
                <a16:creationId xmlns:a16="http://schemas.microsoft.com/office/drawing/2014/main" id="{F5B70808-A715-3C45-9FCE-2A03EAC446E5}"/>
              </a:ext>
            </a:extLst>
          </p:cNvPr>
          <p:cNvSpPr/>
          <p:nvPr userDrawn="1"/>
        </p:nvSpPr>
        <p:spPr>
          <a:xfrm rot="10800000">
            <a:off x="0" y="0"/>
            <a:ext cx="9144000" cy="50800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72555B-4ACD-3546-A7EB-6C4B1C554D0A}"/>
              </a:ext>
            </a:extLst>
          </p:cNvPr>
          <p:cNvSpPr/>
          <p:nvPr userDrawn="1"/>
        </p:nvSpPr>
        <p:spPr>
          <a:xfrm>
            <a:off x="1163781" y="1413164"/>
            <a:ext cx="6858784" cy="3025272"/>
          </a:xfrm>
          <a:custGeom>
            <a:avLst/>
            <a:gdLst>
              <a:gd name="connsiteX0" fmla="*/ 0 w 6858784"/>
              <a:gd name="connsiteY0" fmla="*/ 0 h 3024098"/>
              <a:gd name="connsiteX1" fmla="*/ 6858784 w 6858784"/>
              <a:gd name="connsiteY1" fmla="*/ 0 h 3024098"/>
              <a:gd name="connsiteX2" fmla="*/ 6858784 w 6858784"/>
              <a:gd name="connsiteY2" fmla="*/ 3024098 h 3024098"/>
              <a:gd name="connsiteX3" fmla="*/ 0 w 6858784"/>
              <a:gd name="connsiteY3" fmla="*/ 3024098 h 3024098"/>
              <a:gd name="connsiteX4" fmla="*/ 0 w 6858784"/>
              <a:gd name="connsiteY4" fmla="*/ 0 h 3024098"/>
              <a:gd name="connsiteX0" fmla="*/ 0 w 6858784"/>
              <a:gd name="connsiteY0" fmla="*/ 1174 h 3025272"/>
              <a:gd name="connsiteX1" fmla="*/ 5999019 w 6858784"/>
              <a:gd name="connsiteY1" fmla="*/ 0 h 3025272"/>
              <a:gd name="connsiteX2" fmla="*/ 6858784 w 6858784"/>
              <a:gd name="connsiteY2" fmla="*/ 1174 h 3025272"/>
              <a:gd name="connsiteX3" fmla="*/ 6858784 w 6858784"/>
              <a:gd name="connsiteY3" fmla="*/ 3025272 h 3025272"/>
              <a:gd name="connsiteX4" fmla="*/ 0 w 6858784"/>
              <a:gd name="connsiteY4" fmla="*/ 3025272 h 3025272"/>
              <a:gd name="connsiteX5" fmla="*/ 0 w 6858784"/>
              <a:gd name="connsiteY5" fmla="*/ 1174 h 3025272"/>
              <a:gd name="connsiteX0" fmla="*/ 0 w 6858784"/>
              <a:gd name="connsiteY0" fmla="*/ 1174 h 3025272"/>
              <a:gd name="connsiteX1" fmla="*/ 5001491 w 6858784"/>
              <a:gd name="connsiteY1" fmla="*/ 0 h 3025272"/>
              <a:gd name="connsiteX2" fmla="*/ 6858784 w 6858784"/>
              <a:gd name="connsiteY2" fmla="*/ 1174 h 3025272"/>
              <a:gd name="connsiteX3" fmla="*/ 6858784 w 6858784"/>
              <a:gd name="connsiteY3" fmla="*/ 3025272 h 3025272"/>
              <a:gd name="connsiteX4" fmla="*/ 0 w 6858784"/>
              <a:gd name="connsiteY4" fmla="*/ 3025272 h 3025272"/>
              <a:gd name="connsiteX5" fmla="*/ 0 w 6858784"/>
              <a:gd name="connsiteY5" fmla="*/ 1174 h 3025272"/>
              <a:gd name="connsiteX0" fmla="*/ 0 w 6858784"/>
              <a:gd name="connsiteY0" fmla="*/ 1174 h 3025272"/>
              <a:gd name="connsiteX1" fmla="*/ 5001491 w 6858784"/>
              <a:gd name="connsiteY1" fmla="*/ 0 h 3025272"/>
              <a:gd name="connsiteX2" fmla="*/ 6831075 w 6858784"/>
              <a:gd name="connsiteY2" fmla="*/ 984846 h 3025272"/>
              <a:gd name="connsiteX3" fmla="*/ 6858784 w 6858784"/>
              <a:gd name="connsiteY3" fmla="*/ 3025272 h 3025272"/>
              <a:gd name="connsiteX4" fmla="*/ 0 w 6858784"/>
              <a:gd name="connsiteY4" fmla="*/ 3025272 h 3025272"/>
              <a:gd name="connsiteX5" fmla="*/ 0 w 6858784"/>
              <a:gd name="connsiteY5" fmla="*/ 1174 h 3025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58784" h="3025272">
                <a:moveTo>
                  <a:pt x="0" y="1174"/>
                </a:moveTo>
                <a:lnTo>
                  <a:pt x="5001491" y="0"/>
                </a:lnTo>
                <a:lnTo>
                  <a:pt x="6831075" y="984846"/>
                </a:lnTo>
                <a:lnTo>
                  <a:pt x="6858784" y="3025272"/>
                </a:lnTo>
                <a:lnTo>
                  <a:pt x="0" y="3025272"/>
                </a:lnTo>
                <a:lnTo>
                  <a:pt x="0" y="1174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1378348" y="1552663"/>
            <a:ext cx="6431756" cy="2748000"/>
          </a:xfrm>
        </p:spPr>
        <p:txBody>
          <a:bodyPr vert="horz" anchor="ctr">
            <a:noAutofit/>
          </a:bodyPr>
          <a:lstStyle>
            <a:lvl1pPr marL="0" indent="0" algn="ctr">
              <a:buNone/>
              <a:defRPr sz="2700" b="0" i="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Arial – 27 point</a:t>
            </a:r>
            <a:br>
              <a:rPr lang="en-US" dirty="0"/>
            </a:br>
            <a:r>
              <a:rPr lang="en-US" dirty="0"/>
              <a:t>Sentence case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F79790D-2240-CD4E-BC92-537C6D92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9DF49-AA18-4346-BB3B-EC659806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10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content green diago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id="{CDDA698E-B0E1-AA45-9D44-623F8AFB4FA7}"/>
              </a:ext>
            </a:extLst>
          </p:cNvPr>
          <p:cNvSpPr/>
          <p:nvPr userDrawn="1"/>
        </p:nvSpPr>
        <p:spPr>
          <a:xfrm rot="10800000">
            <a:off x="0" y="0"/>
            <a:ext cx="9144000" cy="5080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F79790D-2240-CD4E-BC92-537C6D92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11184" y="1789730"/>
            <a:ext cx="3945467" cy="2748000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2700" b="0" i="0" cap="none" spc="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Arial – 27 </a:t>
            </a:r>
            <a:r>
              <a:rPr lang="en-US" dirty="0" err="1"/>
              <a:t>pt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Sentence case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9DF49-AA18-4346-BB3B-EC659806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3C751C63-B5EB-E540-B745-E250770F55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761067" y="457200"/>
            <a:ext cx="6971751" cy="4284133"/>
          </a:xfrm>
        </p:spPr>
        <p:txBody>
          <a:bodyPr vert="horz" anchor="t">
            <a:noAutofit/>
          </a:bodyPr>
          <a:lstStyle>
            <a:lvl1pPr marL="0" indent="0" algn="r">
              <a:buNone/>
              <a:defRPr sz="2700" b="1" i="0" cap="none" spc="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Arial – 27 </a:t>
            </a:r>
            <a:r>
              <a:rPr lang="en-US" dirty="0" err="1"/>
              <a:t>pt</a:t>
            </a:r>
            <a:br>
              <a:rPr lang="en-US" dirty="0"/>
            </a:br>
            <a:r>
              <a:rPr lang="en-US" dirty="0"/>
              <a:t>Sentence case</a:t>
            </a:r>
          </a:p>
        </p:txBody>
      </p:sp>
    </p:spTree>
    <p:extLst>
      <p:ext uri="{BB962C8B-B14F-4D97-AF65-F5344CB8AC3E}">
        <p14:creationId xmlns:p14="http://schemas.microsoft.com/office/powerpoint/2010/main" val="21066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or 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5">
            <a:extLst>
              <a:ext uri="{FF2B5EF4-FFF2-40B4-BE49-F238E27FC236}">
                <a16:creationId xmlns:a16="http://schemas.microsoft.com/office/drawing/2014/main" id="{F40C22D6-F217-AB47-A62D-58822E75C6E4}"/>
              </a:ext>
            </a:extLst>
          </p:cNvPr>
          <p:cNvSpPr/>
          <p:nvPr userDrawn="1"/>
        </p:nvSpPr>
        <p:spPr>
          <a:xfrm>
            <a:off x="-9525" y="940594"/>
            <a:ext cx="9163050" cy="3977770"/>
          </a:xfrm>
          <a:prstGeom prst="rect">
            <a:avLst/>
          </a:prstGeom>
          <a:solidFill>
            <a:schemeClr val="tx2"/>
          </a:solidFill>
          <a:ln w="12700">
            <a:noFill/>
            <a:miter lim="400000"/>
          </a:ln>
        </p:spPr>
        <p:txBody>
          <a:bodyPr lIns="34289" rIns="34289" anchor="ctr"/>
          <a:lstStyle/>
          <a:p>
            <a:pPr algn="ctr" hangingPunct="0">
              <a:defRPr>
                <a:solidFill>
                  <a:srgbClr val="FFFFFF"/>
                </a:solidFill>
              </a:defRPr>
            </a:pPr>
            <a:endParaRPr sz="1404" kern="0" dirty="0">
              <a:solidFill>
                <a:srgbClr val="FFFFFF"/>
              </a:solidFill>
              <a:sym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6E4F9A-E90B-E249-BF66-3BC8B69D72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1002" y="1332813"/>
            <a:ext cx="7665243" cy="3255818"/>
          </a:xfrm>
          <a:prstGeom prst="rect">
            <a:avLst/>
          </a:prstGeom>
        </p:spPr>
        <p:txBody>
          <a:bodyPr rIns="91440" anchor="ctr">
            <a:noAutofit/>
          </a:bodyPr>
          <a:lstStyle>
            <a:lvl1pPr>
              <a:lnSpc>
                <a:spcPct val="100000"/>
              </a:lnSpc>
              <a:defRPr sz="2700" b="0" i="0" spc="113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Optional simple section break slide – </a:t>
            </a:r>
            <a:br>
              <a:rPr lang="en-US" dirty="0"/>
            </a:br>
            <a:r>
              <a:rPr lang="en-US" dirty="0"/>
              <a:t>Arial – 27 </a:t>
            </a:r>
            <a:r>
              <a:rPr lang="en-US" dirty="0" err="1"/>
              <a:t>pt</a:t>
            </a:r>
            <a:r>
              <a:rPr lang="en-US" dirty="0"/>
              <a:t> – sentence case for emphasis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6B3B6F-1136-594A-9D56-69FF2C62FE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254588-4C70-0E40-9412-C2D8A0D46E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15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E54FB44-B4B3-F74A-A1AF-D6A09A5377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2" name="Snip Single Corner Rectangle 1">
            <a:extLst>
              <a:ext uri="{FF2B5EF4-FFF2-40B4-BE49-F238E27FC236}">
                <a16:creationId xmlns:a16="http://schemas.microsoft.com/office/drawing/2014/main" id="{C30F6E46-3DDE-304D-AF22-3CA87D4CD3CF}"/>
              </a:ext>
            </a:extLst>
          </p:cNvPr>
          <p:cNvSpPr/>
          <p:nvPr userDrawn="1"/>
        </p:nvSpPr>
        <p:spPr>
          <a:xfrm>
            <a:off x="0" y="0"/>
            <a:ext cx="3452117" cy="3626778"/>
          </a:xfrm>
          <a:custGeom>
            <a:avLst/>
            <a:gdLst>
              <a:gd name="connsiteX0" fmla="*/ 0 w 3452117"/>
              <a:gd name="connsiteY0" fmla="*/ 0 h 3626778"/>
              <a:gd name="connsiteX1" fmla="*/ 2599651 w 3452117"/>
              <a:gd name="connsiteY1" fmla="*/ 0 h 3626778"/>
              <a:gd name="connsiteX2" fmla="*/ 3452117 w 3452117"/>
              <a:gd name="connsiteY2" fmla="*/ 852466 h 3626778"/>
              <a:gd name="connsiteX3" fmla="*/ 3452117 w 3452117"/>
              <a:gd name="connsiteY3" fmla="*/ 3626778 h 3626778"/>
              <a:gd name="connsiteX4" fmla="*/ 0 w 3452117"/>
              <a:gd name="connsiteY4" fmla="*/ 3626778 h 3626778"/>
              <a:gd name="connsiteX5" fmla="*/ 0 w 3452117"/>
              <a:gd name="connsiteY5" fmla="*/ 0 h 3626778"/>
              <a:gd name="connsiteX0" fmla="*/ 0 w 3452117"/>
              <a:gd name="connsiteY0" fmla="*/ 0 h 3626778"/>
              <a:gd name="connsiteX1" fmla="*/ 2170160 w 3452117"/>
              <a:gd name="connsiteY1" fmla="*/ 13855 h 3626778"/>
              <a:gd name="connsiteX2" fmla="*/ 3452117 w 3452117"/>
              <a:gd name="connsiteY2" fmla="*/ 852466 h 3626778"/>
              <a:gd name="connsiteX3" fmla="*/ 3452117 w 3452117"/>
              <a:gd name="connsiteY3" fmla="*/ 3626778 h 3626778"/>
              <a:gd name="connsiteX4" fmla="*/ 0 w 3452117"/>
              <a:gd name="connsiteY4" fmla="*/ 3626778 h 3626778"/>
              <a:gd name="connsiteX5" fmla="*/ 0 w 3452117"/>
              <a:gd name="connsiteY5" fmla="*/ 0 h 3626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52117" h="3626778">
                <a:moveTo>
                  <a:pt x="0" y="0"/>
                </a:moveTo>
                <a:lnTo>
                  <a:pt x="2170160" y="13855"/>
                </a:lnTo>
                <a:lnTo>
                  <a:pt x="3452117" y="852466"/>
                </a:lnTo>
                <a:lnTo>
                  <a:pt x="3452117" y="3626778"/>
                </a:lnTo>
                <a:lnTo>
                  <a:pt x="0" y="362677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26205"/>
            <a:ext cx="3452117" cy="3300573"/>
          </a:xfrm>
          <a:noFill/>
        </p:spPr>
        <p:txBody>
          <a:bodyPr vert="horz" lIns="182880" rIns="182880" anchor="ctr">
            <a:normAutofit/>
          </a:bodyPr>
          <a:lstStyle>
            <a:lvl1pPr marL="0" indent="0" algn="ctr">
              <a:buNone/>
              <a:defRPr sz="2700" b="0" i="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Arial – 27 </a:t>
            </a:r>
            <a:r>
              <a:rPr lang="en-US" dirty="0" err="1"/>
              <a:t>pt</a:t>
            </a:r>
            <a:br>
              <a:rPr lang="en-US" dirty="0"/>
            </a:br>
            <a:r>
              <a:rPr lang="en-US" dirty="0"/>
              <a:t>sentence case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4554E1-130E-9F42-A7D7-9912456FCA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11074" y="1746608"/>
            <a:ext cx="2528139" cy="30616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2DF98A19-3C6D-C940-87A3-88E043E1D985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80CF266-2010-F446-A635-AD826AABFD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7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2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BFF2AC56-D275-8D4E-8664-DE53DADEE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746"/>
            <a:ext cx="9144000" cy="5715000"/>
          </a:xfrm>
          <a:prstGeom prst="rect">
            <a:avLst/>
          </a:prstGeom>
        </p:spPr>
      </p:pic>
      <p:sp>
        <p:nvSpPr>
          <p:cNvPr id="7" name="Snip Single Corner Rectangle 6">
            <a:extLst>
              <a:ext uri="{FF2B5EF4-FFF2-40B4-BE49-F238E27FC236}">
                <a16:creationId xmlns:a16="http://schemas.microsoft.com/office/drawing/2014/main" id="{4AEBF64D-9901-2249-8A55-56EA4F5DB726}"/>
              </a:ext>
            </a:extLst>
          </p:cNvPr>
          <p:cNvSpPr/>
          <p:nvPr userDrawn="1"/>
        </p:nvSpPr>
        <p:spPr>
          <a:xfrm>
            <a:off x="1797978" y="1181528"/>
            <a:ext cx="5763802" cy="3000054"/>
          </a:xfrm>
          <a:custGeom>
            <a:avLst/>
            <a:gdLst>
              <a:gd name="connsiteX0" fmla="*/ 0 w 5763802"/>
              <a:gd name="connsiteY0" fmla="*/ 0 h 3000054"/>
              <a:gd name="connsiteX1" fmla="*/ 5263783 w 5763802"/>
              <a:gd name="connsiteY1" fmla="*/ 0 h 3000054"/>
              <a:gd name="connsiteX2" fmla="*/ 5763802 w 5763802"/>
              <a:gd name="connsiteY2" fmla="*/ 500019 h 3000054"/>
              <a:gd name="connsiteX3" fmla="*/ 5763802 w 5763802"/>
              <a:gd name="connsiteY3" fmla="*/ 3000054 h 3000054"/>
              <a:gd name="connsiteX4" fmla="*/ 0 w 5763802"/>
              <a:gd name="connsiteY4" fmla="*/ 3000054 h 3000054"/>
              <a:gd name="connsiteX5" fmla="*/ 0 w 5763802"/>
              <a:gd name="connsiteY5" fmla="*/ 0 h 3000054"/>
              <a:gd name="connsiteX0" fmla="*/ 0 w 5763802"/>
              <a:gd name="connsiteY0" fmla="*/ 0 h 3000054"/>
              <a:gd name="connsiteX1" fmla="*/ 4986692 w 5763802"/>
              <a:gd name="connsiteY1" fmla="*/ 13855 h 3000054"/>
              <a:gd name="connsiteX2" fmla="*/ 5763802 w 5763802"/>
              <a:gd name="connsiteY2" fmla="*/ 500019 h 3000054"/>
              <a:gd name="connsiteX3" fmla="*/ 5763802 w 5763802"/>
              <a:gd name="connsiteY3" fmla="*/ 3000054 h 3000054"/>
              <a:gd name="connsiteX4" fmla="*/ 0 w 5763802"/>
              <a:gd name="connsiteY4" fmla="*/ 3000054 h 3000054"/>
              <a:gd name="connsiteX5" fmla="*/ 0 w 5763802"/>
              <a:gd name="connsiteY5" fmla="*/ 0 h 3000054"/>
              <a:gd name="connsiteX0" fmla="*/ 0 w 5763802"/>
              <a:gd name="connsiteY0" fmla="*/ 0 h 3000054"/>
              <a:gd name="connsiteX1" fmla="*/ 4626474 w 5763802"/>
              <a:gd name="connsiteY1" fmla="*/ 13855 h 3000054"/>
              <a:gd name="connsiteX2" fmla="*/ 5763802 w 5763802"/>
              <a:gd name="connsiteY2" fmla="*/ 500019 h 3000054"/>
              <a:gd name="connsiteX3" fmla="*/ 5763802 w 5763802"/>
              <a:gd name="connsiteY3" fmla="*/ 3000054 h 3000054"/>
              <a:gd name="connsiteX4" fmla="*/ 0 w 5763802"/>
              <a:gd name="connsiteY4" fmla="*/ 3000054 h 3000054"/>
              <a:gd name="connsiteX5" fmla="*/ 0 w 5763802"/>
              <a:gd name="connsiteY5" fmla="*/ 0 h 3000054"/>
              <a:gd name="connsiteX0" fmla="*/ 0 w 5763802"/>
              <a:gd name="connsiteY0" fmla="*/ 0 h 3000054"/>
              <a:gd name="connsiteX1" fmla="*/ 4626474 w 5763802"/>
              <a:gd name="connsiteY1" fmla="*/ 13855 h 3000054"/>
              <a:gd name="connsiteX2" fmla="*/ 5763802 w 5763802"/>
              <a:gd name="connsiteY2" fmla="*/ 500019 h 3000054"/>
              <a:gd name="connsiteX3" fmla="*/ 5763802 w 5763802"/>
              <a:gd name="connsiteY3" fmla="*/ 3000054 h 3000054"/>
              <a:gd name="connsiteX4" fmla="*/ 0 w 5763802"/>
              <a:gd name="connsiteY4" fmla="*/ 3000054 h 3000054"/>
              <a:gd name="connsiteX5" fmla="*/ 0 w 5763802"/>
              <a:gd name="connsiteY5" fmla="*/ 0 h 300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63802" h="3000054">
                <a:moveTo>
                  <a:pt x="0" y="0"/>
                </a:moveTo>
                <a:lnTo>
                  <a:pt x="4626474" y="13855"/>
                </a:lnTo>
                <a:cubicBezTo>
                  <a:pt x="4659220" y="9655"/>
                  <a:pt x="5384693" y="337964"/>
                  <a:pt x="5763802" y="500019"/>
                </a:cubicBezTo>
                <a:lnTo>
                  <a:pt x="5763802" y="3000054"/>
                </a:lnTo>
                <a:lnTo>
                  <a:pt x="0" y="300005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40" tIns="34289" rIns="91440" bIns="34289" numCol="1" spcCol="3810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68968" y="1261950"/>
            <a:ext cx="5586413" cy="2817957"/>
          </a:xfrm>
          <a:prstGeom prst="rect">
            <a:avLst/>
          </a:prstGeom>
          <a:noFill/>
        </p:spPr>
        <p:txBody>
          <a:bodyPr vert="horz" lIns="91440" rIns="91440" anchor="ctr">
            <a:noAutofit/>
          </a:bodyPr>
          <a:lstStyle>
            <a:lvl1pPr algn="ctr">
              <a:defRPr sz="2700" b="0" i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Section break</a:t>
            </a:r>
            <a:br>
              <a:rPr lang="en-US" dirty="0"/>
            </a:br>
            <a:r>
              <a:rPr lang="en-US" dirty="0"/>
              <a:t>Arial – 27 </a:t>
            </a:r>
            <a:r>
              <a:rPr lang="en-US" dirty="0" err="1"/>
              <a:t>pt</a:t>
            </a:r>
            <a:br>
              <a:rPr lang="en-US" dirty="0"/>
            </a:br>
            <a:r>
              <a:rPr lang="en-US" dirty="0"/>
              <a:t>(keep within design box) </a:t>
            </a:r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0C44FA84-85CF-E643-AB19-0DB87A028FEB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400C76-E886-FA42-A6EC-62199ACE00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6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Slide 4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2AAA16-A276-A346-80B9-E709B6016A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6A314E-2499-D843-AA15-9D6A9D68F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992" y="992910"/>
            <a:ext cx="6565112" cy="376381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b="1" i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B1A1A428-85ED-884D-A84C-D0B3C4B1B992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BA26782-A034-E74A-848D-00DD1702AB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64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2AAA16-A276-A346-80B9-E709B6016A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1499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6A314E-2499-D843-AA15-9D6A9D68F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992" y="992910"/>
            <a:ext cx="6565112" cy="376381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b="1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003FD3D6-BCE6-4542-80CB-7BCE3E191C31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6DBAB8-91B2-FC43-8A4B-568AF11083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2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2AAA16-A276-A346-80B9-E709B6016A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571499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6A314E-2499-D843-AA15-9D6A9D68F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992" y="992910"/>
            <a:ext cx="6565112" cy="376381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b="1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36CDC4BE-5BAA-BF45-9D08-3C69DBAD8993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F1796D-8C39-7F41-965B-6F8B7F6E08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9B2AAA16-A276-A346-80B9-E709B6016A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6A314E-2499-D843-AA15-9D6A9D68F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992" y="992910"/>
            <a:ext cx="6565112" cy="376381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b="1" i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B1A1A428-85ED-884D-A84C-D0B3C4B1B992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BA26782-A034-E74A-848D-00DD1702AB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55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2AAA16-A276-A346-80B9-E709B6016A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1499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6A314E-2499-D843-AA15-9D6A9D68F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992" y="992910"/>
            <a:ext cx="6565112" cy="376381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b="1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003FD3D6-BCE6-4542-80CB-7BCE3E191C31}"/>
              </a:ext>
            </a:extLst>
          </p:cNvPr>
          <p:cNvSpPr/>
          <p:nvPr userDrawn="1"/>
        </p:nvSpPr>
        <p:spPr>
          <a:xfrm flipH="1">
            <a:off x="6873410" y="4592548"/>
            <a:ext cx="2270586" cy="11224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6DBAB8-91B2-FC43-8A4B-568AF11083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9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C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CEDD42A-5C63-0A47-BA5F-9CBF55C2A32C}"/>
              </a:ext>
            </a:extLst>
          </p:cNvPr>
          <p:cNvSpPr txBox="1"/>
          <p:nvPr/>
        </p:nvSpPr>
        <p:spPr>
          <a:xfrm>
            <a:off x="7279521" y="1309076"/>
            <a:ext cx="1532178" cy="75111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1404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C5FFF0-5790-B744-8A82-BE92971711EA}"/>
              </a:ext>
            </a:extLst>
          </p:cNvPr>
          <p:cNvSpPr txBox="1"/>
          <p:nvPr/>
        </p:nvSpPr>
        <p:spPr>
          <a:xfrm>
            <a:off x="4277362" y="1309076"/>
            <a:ext cx="1505711" cy="75111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9315AB-1248-5A42-8DAD-ED5EBF782F44}"/>
              </a:ext>
            </a:extLst>
          </p:cNvPr>
          <p:cNvSpPr txBox="1"/>
          <p:nvPr/>
        </p:nvSpPr>
        <p:spPr>
          <a:xfrm>
            <a:off x="5781347" y="1309076"/>
            <a:ext cx="1500901" cy="75111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B3E06F-B063-2642-92EA-A19DD7A494E5}"/>
              </a:ext>
            </a:extLst>
          </p:cNvPr>
          <p:cNvSpPr txBox="1"/>
          <p:nvPr/>
        </p:nvSpPr>
        <p:spPr>
          <a:xfrm>
            <a:off x="2769304" y="1309076"/>
            <a:ext cx="1508057" cy="751114"/>
          </a:xfrm>
          <a:prstGeom prst="rect">
            <a:avLst/>
          </a:prstGeom>
          <a:solidFill>
            <a:schemeClr val="tx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0C88A936-D42F-1D4F-AE6B-8294A8397C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62982" y="859804"/>
            <a:ext cx="6046453" cy="348019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 b="0" i="0">
                <a:latin typeface="+mn-lt"/>
              </a:defRPr>
            </a:lvl1pPr>
            <a:lvl2pPr marL="324000" indent="0">
              <a:buFontTx/>
              <a:buNone/>
              <a:defRPr sz="1200" b="0">
                <a:latin typeface="+mn-lt"/>
              </a:defRPr>
            </a:lvl2pPr>
            <a:lvl3pPr marL="567000" indent="0">
              <a:buFontTx/>
              <a:buNone/>
              <a:defRPr sz="1200" b="0">
                <a:latin typeface="+mn-lt"/>
              </a:defRPr>
            </a:lvl3pPr>
            <a:lvl4pPr>
              <a:buFontTx/>
              <a:buNone/>
              <a:defRPr sz="1200" b="0">
                <a:latin typeface="+mn-lt"/>
              </a:defRPr>
            </a:lvl4pPr>
            <a:lvl5pPr>
              <a:buFontTx/>
              <a:buNone/>
              <a:defRPr sz="1200" b="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692EE9B-2DC2-7241-9F35-20AAE8F9FE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62982" y="337976"/>
            <a:ext cx="6045227" cy="582718"/>
          </a:xfrm>
        </p:spPr>
        <p:txBody>
          <a:bodyPr/>
          <a:lstStyle>
            <a:lvl1pPr>
              <a:defRPr b="0" i="0"/>
            </a:lvl1pPr>
          </a:lstStyle>
          <a:p>
            <a:r>
              <a:rPr lang="en-US" dirty="0"/>
              <a:t>Customer Case Study</a:t>
            </a:r>
          </a:p>
        </p:txBody>
      </p:sp>
      <p:sp>
        <p:nvSpPr>
          <p:cNvPr id="20" name="Text Placeholder 27">
            <a:extLst>
              <a:ext uri="{FF2B5EF4-FFF2-40B4-BE49-F238E27FC236}">
                <a16:creationId xmlns:a16="http://schemas.microsoft.com/office/drawing/2014/main" id="{0E6560FD-1553-8B46-A6C9-80A3F774020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69305" y="2109404"/>
            <a:ext cx="1506021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9ADAADF-573D-EA4E-85B2-63638BCAD4D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769394" y="1309687"/>
            <a:ext cx="1506141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1BC94876-BC28-0945-8DEC-8C60F39F195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284899" y="1309687"/>
            <a:ext cx="1506141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6830C2C4-E86F-DA45-9B6C-F51F782C81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788313" y="1309687"/>
            <a:ext cx="1500901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2C779942-13FB-814E-BF9C-290293D3E46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287058" y="1309687"/>
            <a:ext cx="1521151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B5F91DE-5B5C-7B47-9B13-FF47AFA4F33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275326" y="2109403"/>
            <a:ext cx="1506021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29" name="Text Placeholder 27">
            <a:extLst>
              <a:ext uri="{FF2B5EF4-FFF2-40B4-BE49-F238E27FC236}">
                <a16:creationId xmlns:a16="http://schemas.microsoft.com/office/drawing/2014/main" id="{D50C15EF-0F39-D243-B8CB-304D34515F5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781347" y="2109402"/>
            <a:ext cx="1506021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30" name="Text Placeholder 27">
            <a:extLst>
              <a:ext uri="{FF2B5EF4-FFF2-40B4-BE49-F238E27FC236}">
                <a16:creationId xmlns:a16="http://schemas.microsoft.com/office/drawing/2014/main" id="{0438460F-38B6-D940-8735-CD12B62A5E8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287368" y="2109402"/>
            <a:ext cx="1506021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F8B0337-29B1-3D4D-AFCA-9034070D60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20694"/>
            <a:ext cx="2562726" cy="4331996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B539F2-63E7-4141-B8EB-C52A986A0AD9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06645592-A3FD-0642-A2A4-438999963A64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ACBA9D9-9191-8F44-9DFF-783F973208BD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0" y="317428"/>
            <a:ext cx="2562726" cy="582718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Customer logo (centered)</a:t>
            </a:r>
          </a:p>
        </p:txBody>
      </p:sp>
    </p:spTree>
    <p:extLst>
      <p:ext uri="{BB962C8B-B14F-4D97-AF65-F5344CB8AC3E}">
        <p14:creationId xmlns:p14="http://schemas.microsoft.com/office/powerpoint/2010/main" val="65608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Case_long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01B3E06F-B063-2642-92EA-A19DD7A494E5}"/>
              </a:ext>
            </a:extLst>
          </p:cNvPr>
          <p:cNvSpPr txBox="1"/>
          <p:nvPr/>
        </p:nvSpPr>
        <p:spPr>
          <a:xfrm>
            <a:off x="2769304" y="1309076"/>
            <a:ext cx="6046453" cy="751114"/>
          </a:xfrm>
          <a:prstGeom prst="rect">
            <a:avLst/>
          </a:prstGeom>
          <a:solidFill>
            <a:schemeClr val="tx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0C88A936-D42F-1D4F-AE6B-8294A8397C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62982" y="859804"/>
            <a:ext cx="6046453" cy="348019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 b="0" i="0">
                <a:latin typeface="+mn-lt"/>
              </a:defRPr>
            </a:lvl1pPr>
            <a:lvl2pPr marL="324000" indent="0">
              <a:buFontTx/>
              <a:buNone/>
              <a:defRPr sz="1200" b="0">
                <a:latin typeface="+mn-lt"/>
              </a:defRPr>
            </a:lvl2pPr>
            <a:lvl3pPr marL="567000" indent="0">
              <a:buFontTx/>
              <a:buNone/>
              <a:defRPr sz="1200" b="0">
                <a:latin typeface="+mn-lt"/>
              </a:defRPr>
            </a:lvl3pPr>
            <a:lvl4pPr>
              <a:buFontTx/>
              <a:buNone/>
              <a:defRPr sz="1200" b="0">
                <a:latin typeface="+mn-lt"/>
              </a:defRPr>
            </a:lvl4pPr>
            <a:lvl5pPr>
              <a:buFontTx/>
              <a:buNone/>
              <a:defRPr sz="1200" b="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692EE9B-2DC2-7241-9F35-20AAE8F9FE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62982" y="337976"/>
            <a:ext cx="6045227" cy="582718"/>
          </a:xfrm>
        </p:spPr>
        <p:txBody>
          <a:bodyPr/>
          <a:lstStyle>
            <a:lvl1pPr>
              <a:defRPr b="0" i="0"/>
            </a:lvl1pPr>
          </a:lstStyle>
          <a:p>
            <a:r>
              <a:rPr lang="en-US" dirty="0"/>
              <a:t>Customer Case Study</a:t>
            </a:r>
          </a:p>
        </p:txBody>
      </p:sp>
      <p:sp>
        <p:nvSpPr>
          <p:cNvPr id="20" name="Text Placeholder 27">
            <a:extLst>
              <a:ext uri="{FF2B5EF4-FFF2-40B4-BE49-F238E27FC236}">
                <a16:creationId xmlns:a16="http://schemas.microsoft.com/office/drawing/2014/main" id="{0E6560FD-1553-8B46-A6C9-80A3F774020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69305" y="2109404"/>
            <a:ext cx="6038815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9ADAADF-573D-EA4E-85B2-63638BCAD4D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769394" y="1309687"/>
            <a:ext cx="6038815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F8B0337-29B1-3D4D-AFCA-9034070D60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20694"/>
            <a:ext cx="2562726" cy="4331996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B539F2-63E7-4141-B8EB-C52A986A0AD9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06645592-A3FD-0642-A2A4-438999963A64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ACBA9D9-9191-8F44-9DFF-783F973208BD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0" y="317428"/>
            <a:ext cx="2562726" cy="582718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Customer logo (centered)</a:t>
            </a:r>
          </a:p>
        </p:txBody>
      </p:sp>
    </p:spTree>
    <p:extLst>
      <p:ext uri="{BB962C8B-B14F-4D97-AF65-F5344CB8AC3E}">
        <p14:creationId xmlns:p14="http://schemas.microsoft.com/office/powerpoint/2010/main" val="3600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Case_long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CEDD42A-5C63-0A47-BA5F-9CBF55C2A32C}"/>
              </a:ext>
            </a:extLst>
          </p:cNvPr>
          <p:cNvSpPr txBox="1"/>
          <p:nvPr/>
        </p:nvSpPr>
        <p:spPr>
          <a:xfrm>
            <a:off x="6835348" y="1309076"/>
            <a:ext cx="1976351" cy="75111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1404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C5FFF0-5790-B744-8A82-BE92971711EA}"/>
              </a:ext>
            </a:extLst>
          </p:cNvPr>
          <p:cNvSpPr txBox="1"/>
          <p:nvPr/>
        </p:nvSpPr>
        <p:spPr>
          <a:xfrm>
            <a:off x="2738218" y="1309076"/>
            <a:ext cx="2066956" cy="75111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9315AB-1248-5A42-8DAD-ED5EBF782F44}"/>
              </a:ext>
            </a:extLst>
          </p:cNvPr>
          <p:cNvSpPr txBox="1"/>
          <p:nvPr/>
        </p:nvSpPr>
        <p:spPr>
          <a:xfrm>
            <a:off x="4790552" y="1309076"/>
            <a:ext cx="2044796" cy="75111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Calibri"/>
            </a:endParaRP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0C88A936-D42F-1D4F-AE6B-8294A8397C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62982" y="859804"/>
            <a:ext cx="6046453" cy="348019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 b="0" i="0">
                <a:latin typeface="+mn-lt"/>
              </a:defRPr>
            </a:lvl1pPr>
            <a:lvl2pPr marL="324000" indent="0">
              <a:buFontTx/>
              <a:buNone/>
              <a:defRPr sz="1200" b="0">
                <a:latin typeface="+mn-lt"/>
              </a:defRPr>
            </a:lvl2pPr>
            <a:lvl3pPr marL="567000" indent="0">
              <a:buFontTx/>
              <a:buNone/>
              <a:defRPr sz="1200" b="0">
                <a:latin typeface="+mn-lt"/>
              </a:defRPr>
            </a:lvl3pPr>
            <a:lvl4pPr>
              <a:buFontTx/>
              <a:buNone/>
              <a:defRPr sz="1200" b="0">
                <a:latin typeface="+mn-lt"/>
              </a:defRPr>
            </a:lvl4pPr>
            <a:lvl5pPr>
              <a:buFontTx/>
              <a:buNone/>
              <a:defRPr sz="1200" b="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692EE9B-2DC2-7241-9F35-20AAE8F9FE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62982" y="337976"/>
            <a:ext cx="6045227" cy="582718"/>
          </a:xfrm>
        </p:spPr>
        <p:txBody>
          <a:bodyPr/>
          <a:lstStyle>
            <a:lvl1pPr>
              <a:defRPr b="0" i="0"/>
            </a:lvl1pPr>
          </a:lstStyle>
          <a:p>
            <a:r>
              <a:rPr lang="en-US" dirty="0"/>
              <a:t>Customer Case Study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1BC94876-BC28-0945-8DEC-8C60F39F195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45875" y="1309687"/>
            <a:ext cx="2037140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6830C2C4-E86F-DA45-9B6C-F51F782C81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805174" y="1309687"/>
            <a:ext cx="2037140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2C779942-13FB-814E-BF9C-290293D3E46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842314" y="1309687"/>
            <a:ext cx="1965895" cy="750503"/>
          </a:xfrm>
        </p:spPr>
        <p:txBody>
          <a:bodyPr lIns="91440" rIns="45720" anchor="ctr">
            <a:noAutofit/>
          </a:bodyPr>
          <a:lstStyle>
            <a:lvl1pPr marL="0" indent="0">
              <a:lnSpc>
                <a:spcPts val="1350"/>
              </a:lnSpc>
              <a:spcBef>
                <a:spcPts val="0"/>
              </a:spcBef>
              <a:buFontTx/>
              <a:buNone/>
              <a:defRPr sz="1350">
                <a:solidFill>
                  <a:schemeClr val="bg1"/>
                </a:solidFill>
              </a:defRPr>
            </a:lvl1pPr>
            <a:lvl2pPr marL="324000" indent="0">
              <a:buFontTx/>
              <a:buNone/>
              <a:defRPr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>
                <a:solidFill>
                  <a:schemeClr val="bg1"/>
                </a:solidFill>
              </a:defRPr>
            </a:lvl3pPr>
            <a:lvl4pPr>
              <a:buFontTx/>
              <a:buNone/>
              <a:defRPr>
                <a:solidFill>
                  <a:schemeClr val="bg1"/>
                </a:solidFill>
              </a:defRPr>
            </a:lvl4pPr>
            <a:lvl5pPr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Insert Title – </a:t>
            </a:r>
            <a:br>
              <a:rPr lang="en-US" dirty="0"/>
            </a:br>
            <a:r>
              <a:rPr lang="en-US" dirty="0"/>
              <a:t>2 lines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B5F91DE-5B5C-7B47-9B13-FF47AFA4F33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736182" y="2109403"/>
            <a:ext cx="2054370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29" name="Text Placeholder 27">
            <a:extLst>
              <a:ext uri="{FF2B5EF4-FFF2-40B4-BE49-F238E27FC236}">
                <a16:creationId xmlns:a16="http://schemas.microsoft.com/office/drawing/2014/main" id="{D50C15EF-0F39-D243-B8CB-304D34515F5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790552" y="2109402"/>
            <a:ext cx="2049915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sp>
        <p:nvSpPr>
          <p:cNvPr id="30" name="Text Placeholder 27">
            <a:extLst>
              <a:ext uri="{FF2B5EF4-FFF2-40B4-BE49-F238E27FC236}">
                <a16:creationId xmlns:a16="http://schemas.microsoft.com/office/drawing/2014/main" id="{0438460F-38B6-D940-8735-CD12B62A5E8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835348" y="2109402"/>
            <a:ext cx="1958041" cy="3143288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050" b="0" i="0">
                <a:solidFill>
                  <a:sysClr val="windowText" lastClr="000000"/>
                </a:solidFill>
              </a:defRPr>
            </a:lvl1pPr>
            <a:lvl2pPr marL="351473" indent="-137160">
              <a:buClr>
                <a:schemeClr val="accent2"/>
              </a:buClr>
              <a:buFont typeface="Wingdings" pitchFamily="2" charset="2"/>
              <a:buChar char="§"/>
              <a:defRPr sz="90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>
                <a:solidFill>
                  <a:schemeClr val="bg2">
                    <a:lumMod val="50000"/>
                  </a:schemeClr>
                </a:solidFill>
              </a:defRPr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FG Book – 14pt</a:t>
            </a:r>
          </a:p>
          <a:p>
            <a:pPr lvl="0"/>
            <a:r>
              <a:rPr lang="en-US" dirty="0"/>
              <a:t>FG Book – 14pt</a:t>
            </a:r>
          </a:p>
          <a:p>
            <a:pPr lvl="1"/>
            <a:r>
              <a:rPr lang="en-US" dirty="0"/>
              <a:t>FG Book – 12pt</a:t>
            </a:r>
          </a:p>
          <a:p>
            <a:pPr lvl="1"/>
            <a:r>
              <a:rPr lang="en-US" dirty="0"/>
              <a:t>FG Book – 12pt</a:t>
            </a:r>
          </a:p>
          <a:p>
            <a:pPr lvl="2"/>
            <a:r>
              <a:rPr lang="en-US" dirty="0"/>
              <a:t>FG Book – 12pt</a:t>
            </a:r>
          </a:p>
          <a:p>
            <a:pPr lvl="3"/>
            <a:r>
              <a:rPr lang="en-US" dirty="0"/>
              <a:t>FG Book – 12pt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F8B0337-29B1-3D4D-AFCA-9034070D60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20694"/>
            <a:ext cx="2562726" cy="4331996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B539F2-63E7-4141-B8EB-C52A986A0AD9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06645592-A3FD-0642-A2A4-438999963A64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ACBA9D9-9191-8F44-9DFF-783F973208BD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0" y="317428"/>
            <a:ext cx="2562726" cy="582718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Customer logo (centered)</a:t>
            </a:r>
          </a:p>
        </p:txBody>
      </p:sp>
    </p:spTree>
    <p:extLst>
      <p:ext uri="{BB962C8B-B14F-4D97-AF65-F5344CB8AC3E}">
        <p14:creationId xmlns:p14="http://schemas.microsoft.com/office/powerpoint/2010/main" val="3822697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6D51976-80C7-5B46-A06C-F843759C9D2B}"/>
              </a:ext>
            </a:extLst>
          </p:cNvPr>
          <p:cNvSpPr/>
          <p:nvPr userDrawn="1"/>
        </p:nvSpPr>
        <p:spPr>
          <a:xfrm>
            <a:off x="529934" y="1387011"/>
            <a:ext cx="3965865" cy="3585681"/>
          </a:xfrm>
          <a:prstGeom prst="rect">
            <a:avLst/>
          </a:prstGeom>
          <a:solidFill>
            <a:schemeClr val="bg1">
              <a:lumMod val="85000"/>
              <a:alpha val="4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6928C3-1A97-7242-BB17-AF0A5A816A57}"/>
              </a:ext>
            </a:extLst>
          </p:cNvPr>
          <p:cNvSpPr/>
          <p:nvPr userDrawn="1"/>
        </p:nvSpPr>
        <p:spPr>
          <a:xfrm>
            <a:off x="4648201" y="1387010"/>
            <a:ext cx="4038599" cy="3585681"/>
          </a:xfrm>
          <a:prstGeom prst="rect">
            <a:avLst/>
          </a:prstGeom>
          <a:solidFill>
            <a:schemeClr val="bg1">
              <a:lumMod val="85000"/>
              <a:alpha val="4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628C9E8-05AD-2F45-B0C1-3C1124780C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989" y="1509346"/>
            <a:ext cx="3796811" cy="3380155"/>
          </a:xfrm>
        </p:spPr>
        <p:txBody>
          <a:bodyPr>
            <a:noAutofit/>
          </a:bodyPr>
          <a:lstStyle>
            <a:lvl1pPr>
              <a:defRPr sz="2100" b="0" i="0"/>
            </a:lvl1pPr>
            <a:lvl2pPr>
              <a:defRPr sz="1800" b="0" i="0"/>
            </a:lvl2pPr>
            <a:lvl3pPr>
              <a:defRPr sz="1800" b="0" i="0"/>
            </a:lvl3pPr>
            <a:lvl4pPr>
              <a:defRPr sz="1350" b="0" i="0"/>
            </a:lvl4pPr>
            <a:lvl5pPr>
              <a:defRPr sz="1350" b="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51A3A2E-115C-1148-BDBB-08EB9C95E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509346"/>
            <a:ext cx="3886200" cy="3380155"/>
          </a:xfrm>
        </p:spPr>
        <p:txBody>
          <a:bodyPr>
            <a:noAutofit/>
          </a:bodyPr>
          <a:lstStyle>
            <a:lvl1pPr>
              <a:defRPr sz="2100" b="0" i="0"/>
            </a:lvl1pPr>
            <a:lvl2pPr>
              <a:defRPr sz="1800" b="0" i="0"/>
            </a:lvl2pPr>
            <a:lvl3pPr>
              <a:defRPr sz="1800" b="0" i="0"/>
            </a:lvl3pPr>
            <a:lvl4pPr>
              <a:defRPr sz="1350" b="0" i="0"/>
            </a:lvl4pPr>
            <a:lvl5pPr>
              <a:defRPr sz="1350" b="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0EE083-CEC2-5941-8C27-CBAEA2B8F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47352-DD9D-FF4F-B5B2-34652B5750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17C19-172D-7C4F-A750-02E4B2B60E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5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628C9E8-05AD-2F45-B0C1-3C1124780C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936" y="1333502"/>
            <a:ext cx="3965864" cy="3555999"/>
          </a:xfrm>
        </p:spPr>
        <p:txBody>
          <a:bodyPr>
            <a:noAutofit/>
          </a:bodyPr>
          <a:lstStyle>
            <a:lvl1pPr>
              <a:defRPr sz="2100" b="0" i="0"/>
            </a:lvl1pPr>
            <a:lvl2pPr>
              <a:defRPr sz="1800" b="0" i="0"/>
            </a:lvl2pPr>
            <a:lvl3pPr>
              <a:defRPr sz="1800" b="0" i="0"/>
            </a:lvl3pPr>
            <a:lvl4pPr>
              <a:defRPr sz="1350" b="0" i="0"/>
            </a:lvl4pPr>
            <a:lvl5pPr>
              <a:defRPr sz="1350" b="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51A3A2E-115C-1148-BDBB-08EB9C95E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33502"/>
            <a:ext cx="4038600" cy="3555999"/>
          </a:xfrm>
        </p:spPr>
        <p:txBody>
          <a:bodyPr>
            <a:noAutofit/>
          </a:bodyPr>
          <a:lstStyle>
            <a:lvl1pPr>
              <a:defRPr sz="2100" b="0" i="0"/>
            </a:lvl1pPr>
            <a:lvl2pPr>
              <a:defRPr sz="1800" b="0" i="0"/>
            </a:lvl2pPr>
            <a:lvl3pPr>
              <a:defRPr sz="1800" b="0" i="0"/>
            </a:lvl3pPr>
            <a:lvl4pPr>
              <a:defRPr sz="1350" b="0" i="0"/>
            </a:lvl4pPr>
            <a:lvl5pPr>
              <a:defRPr sz="1350" b="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E19B17-5AC5-A248-ABDC-BF5D7D059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C98FB1-3F2D-704A-9AAA-A3B2A8182F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EA79C-2E58-9541-A816-725AC0CB4B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76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al 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0A2F2325-4656-7B47-A6B9-296B3F6B23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7921" y="1217085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5" name="Text Placeholder 32">
            <a:extLst>
              <a:ext uri="{FF2B5EF4-FFF2-40B4-BE49-F238E27FC236}">
                <a16:creationId xmlns:a16="http://schemas.microsoft.com/office/drawing/2014/main" id="{0B382FEA-548B-3E4A-93A1-DC8C83F8835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7920" y="1769482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6" name="Text Placeholder 32">
            <a:extLst>
              <a:ext uri="{FF2B5EF4-FFF2-40B4-BE49-F238E27FC236}">
                <a16:creationId xmlns:a16="http://schemas.microsoft.com/office/drawing/2014/main" id="{795B6215-D365-044F-A70F-ACC5CCE5249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7920" y="2317760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7" name="Text Placeholder 32">
            <a:extLst>
              <a:ext uri="{FF2B5EF4-FFF2-40B4-BE49-F238E27FC236}">
                <a16:creationId xmlns:a16="http://schemas.microsoft.com/office/drawing/2014/main" id="{9EA60B50-502E-7041-8D9E-92D918E19D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47920" y="2865856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8" name="Text Placeholder 32">
            <a:extLst>
              <a:ext uri="{FF2B5EF4-FFF2-40B4-BE49-F238E27FC236}">
                <a16:creationId xmlns:a16="http://schemas.microsoft.com/office/drawing/2014/main" id="{C45CCE29-E3FF-2844-97DC-C68CC79587C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7920" y="3423668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9" name="Text Placeholder 32">
            <a:extLst>
              <a:ext uri="{FF2B5EF4-FFF2-40B4-BE49-F238E27FC236}">
                <a16:creationId xmlns:a16="http://schemas.microsoft.com/office/drawing/2014/main" id="{E20EB791-D169-284E-B0A0-A191D717D5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47920" y="3956227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40" name="Text Placeholder 32">
            <a:extLst>
              <a:ext uri="{FF2B5EF4-FFF2-40B4-BE49-F238E27FC236}">
                <a16:creationId xmlns:a16="http://schemas.microsoft.com/office/drawing/2014/main" id="{0D0335AC-ECBC-C84C-966D-0AC6C93D7AD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7919" y="4510265"/>
            <a:ext cx="3850949" cy="457729"/>
          </a:xfrm>
          <a:solidFill>
            <a:schemeClr val="bg2"/>
          </a:solidFill>
          <a:ln w="63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lIns="182880"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000" b="0" i="0">
                <a:solidFill>
                  <a:sysClr val="windowText" lastClr="000000"/>
                </a:solidFill>
              </a:defRPr>
            </a:lvl1pPr>
            <a:lvl2pPr marL="324000" indent="0">
              <a:buFontTx/>
              <a:buNone/>
              <a:defRPr sz="900"/>
            </a:lvl2pPr>
            <a:lvl3pPr marL="567000" indent="0">
              <a:buFontTx/>
              <a:buNone/>
              <a:defRPr sz="900"/>
            </a:lvl3pPr>
            <a:lvl4pPr marL="918000" indent="0">
              <a:buFontTx/>
              <a:buNone/>
              <a:defRPr sz="900"/>
            </a:lvl4pPr>
            <a:lvl5pPr marL="1215000" indent="0">
              <a:buFontTx/>
              <a:buNone/>
              <a:defRPr sz="900"/>
            </a:lvl5pPr>
          </a:lstStyle>
          <a:p>
            <a:pPr lvl="0"/>
            <a:r>
              <a:rPr lang="en-US" dirty="0"/>
              <a:t>Arial – 10 Point – Sentence case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2A81DB-4989-CC46-BC14-1A3C6D708018}"/>
              </a:ext>
            </a:extLst>
          </p:cNvPr>
          <p:cNvSpPr txBox="1"/>
          <p:nvPr/>
        </p:nvSpPr>
        <p:spPr>
          <a:xfrm>
            <a:off x="367425" y="1217085"/>
            <a:ext cx="380494" cy="457729"/>
          </a:xfrm>
          <a:prstGeom prst="rect">
            <a:avLst/>
          </a:prstGeom>
          <a:solidFill>
            <a:schemeClr val="accent1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DAC056-E6E3-B64C-B1A2-7038B4DCB57E}"/>
              </a:ext>
            </a:extLst>
          </p:cNvPr>
          <p:cNvSpPr txBox="1"/>
          <p:nvPr/>
        </p:nvSpPr>
        <p:spPr>
          <a:xfrm>
            <a:off x="367424" y="1769481"/>
            <a:ext cx="380494" cy="457729"/>
          </a:xfrm>
          <a:prstGeom prst="rect">
            <a:avLst/>
          </a:prstGeom>
          <a:solidFill>
            <a:schemeClr val="accent4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4AA612-1CA2-7A4A-B331-FFB321A17B10}"/>
              </a:ext>
            </a:extLst>
          </p:cNvPr>
          <p:cNvSpPr txBox="1"/>
          <p:nvPr/>
        </p:nvSpPr>
        <p:spPr>
          <a:xfrm>
            <a:off x="367424" y="2317760"/>
            <a:ext cx="380494" cy="457729"/>
          </a:xfrm>
          <a:prstGeom prst="rect">
            <a:avLst/>
          </a:prstGeom>
          <a:solidFill>
            <a:schemeClr val="accent3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1E3785-26F6-834B-8A43-C93AE3FE400F}"/>
              </a:ext>
            </a:extLst>
          </p:cNvPr>
          <p:cNvSpPr txBox="1"/>
          <p:nvPr/>
        </p:nvSpPr>
        <p:spPr>
          <a:xfrm>
            <a:off x="367424" y="2862854"/>
            <a:ext cx="380494" cy="457729"/>
          </a:xfrm>
          <a:prstGeom prst="rect">
            <a:avLst/>
          </a:prstGeom>
          <a:solidFill>
            <a:schemeClr val="accent6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888D30-9B5B-8140-8FB8-BB2211AD33F1}"/>
              </a:ext>
            </a:extLst>
          </p:cNvPr>
          <p:cNvSpPr txBox="1"/>
          <p:nvPr/>
        </p:nvSpPr>
        <p:spPr>
          <a:xfrm>
            <a:off x="367424" y="3423667"/>
            <a:ext cx="380494" cy="457729"/>
          </a:xfrm>
          <a:prstGeom prst="rect">
            <a:avLst/>
          </a:prstGeom>
          <a:solidFill>
            <a:schemeClr val="bg2">
              <a:lumMod val="50000"/>
            </a:schemeClr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C51D50-F655-754D-91ED-10E9BC51A832}"/>
              </a:ext>
            </a:extLst>
          </p:cNvPr>
          <p:cNvSpPr txBox="1"/>
          <p:nvPr/>
        </p:nvSpPr>
        <p:spPr>
          <a:xfrm>
            <a:off x="367423" y="3956226"/>
            <a:ext cx="380494" cy="457729"/>
          </a:xfrm>
          <a:prstGeom prst="rect">
            <a:avLst/>
          </a:prstGeom>
          <a:solidFill>
            <a:schemeClr val="tx2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F3FEF5-739F-324B-A303-AA88D116D794}"/>
              </a:ext>
            </a:extLst>
          </p:cNvPr>
          <p:cNvSpPr txBox="1"/>
          <p:nvPr/>
        </p:nvSpPr>
        <p:spPr>
          <a:xfrm>
            <a:off x="367424" y="4510265"/>
            <a:ext cx="380494" cy="457729"/>
          </a:xfrm>
          <a:prstGeom prst="rect">
            <a:avLst/>
          </a:prstGeom>
          <a:solidFill>
            <a:schemeClr val="accent2"/>
          </a:solidFill>
          <a:ln w="6350" cap="flat">
            <a:solidFill>
              <a:schemeClr val="tx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4289" tIns="34289" rIns="34289" bIns="34289" numCol="1" spcCol="38100" rtlCol="0" anchor="ctr">
            <a:noAutofit/>
          </a:bodyPr>
          <a:lstStyle/>
          <a:p>
            <a:pPr marL="0" marR="0" indent="0" algn="ctr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35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7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49C2E1-7FAE-0145-96B6-72E64777C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90F2D02-0CE3-CA42-8F81-02934F3833A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991100" y="1217085"/>
            <a:ext cx="3758804" cy="3750469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1800"/>
            </a:lvl2pPr>
            <a:lvl3pPr>
              <a:defRPr sz="18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364CBC3-49C5-8847-A026-0FCD4898606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EC978AB-5129-BA48-B5FD-43B9BFB4F548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48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ical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206BD52-63A0-1B4F-9DF6-4684BDA397B2}"/>
              </a:ext>
            </a:extLst>
          </p:cNvPr>
          <p:cNvCxnSpPr>
            <a:cxnSpLocks/>
          </p:cNvCxnSpPr>
          <p:nvPr/>
        </p:nvCxnSpPr>
        <p:spPr>
          <a:xfrm>
            <a:off x="367423" y="2076043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2ECC9-4E04-4A4D-A7DD-CE785D01C5AC}"/>
              </a:ext>
            </a:extLst>
          </p:cNvPr>
          <p:cNvCxnSpPr>
            <a:cxnSpLocks/>
          </p:cNvCxnSpPr>
          <p:nvPr/>
        </p:nvCxnSpPr>
        <p:spPr>
          <a:xfrm>
            <a:off x="367423" y="3087284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914BBBE-F820-E347-9461-0DADC70986DC}"/>
              </a:ext>
            </a:extLst>
          </p:cNvPr>
          <p:cNvCxnSpPr>
            <a:cxnSpLocks/>
          </p:cNvCxnSpPr>
          <p:nvPr/>
        </p:nvCxnSpPr>
        <p:spPr>
          <a:xfrm>
            <a:off x="367423" y="4098525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E040AA38-4C8A-8A4C-900A-C7FAC91C633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2791" y="1189422"/>
            <a:ext cx="1910733" cy="762000"/>
          </a:xfrm>
          <a:solidFill>
            <a:schemeClr val="tx2"/>
          </a:solidFill>
        </p:spPr>
        <p:txBody>
          <a:bodyPr lIns="45720" anchor="ctr">
            <a:noAutofit/>
          </a:bodyPr>
          <a:lstStyle>
            <a:lvl1pPr marL="0" indent="0" algn="ctr">
              <a:buFontTx/>
              <a:buNone/>
              <a:defRPr sz="1200" b="0" i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 – 12 Point – Title Case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8C54DA51-BAC0-F44D-AF68-0C3A62EFA42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0161" y="2200664"/>
            <a:ext cx="1910733" cy="762000"/>
          </a:xfrm>
          <a:solidFill>
            <a:schemeClr val="tx2"/>
          </a:solidFill>
        </p:spPr>
        <p:txBody>
          <a:bodyPr lIns="45720" anchor="ctr">
            <a:noAutofit/>
          </a:bodyPr>
          <a:lstStyle>
            <a:lvl1pPr marL="0" indent="0" algn="ctr">
              <a:buFontTx/>
              <a:buNone/>
              <a:defRPr sz="1200" b="0" i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 – 12 Point – Title Case</a:t>
            </a:r>
          </a:p>
        </p:txBody>
      </p:sp>
      <p:sp>
        <p:nvSpPr>
          <p:cNvPr id="35" name="Text Placeholder 22">
            <a:extLst>
              <a:ext uri="{FF2B5EF4-FFF2-40B4-BE49-F238E27FC236}">
                <a16:creationId xmlns:a16="http://schemas.microsoft.com/office/drawing/2014/main" id="{95F930C0-F15D-6C4E-84FB-26D23F8C23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7423" y="3211905"/>
            <a:ext cx="1910733" cy="762000"/>
          </a:xfrm>
          <a:solidFill>
            <a:schemeClr val="tx2"/>
          </a:solidFill>
        </p:spPr>
        <p:txBody>
          <a:bodyPr lIns="45720" anchor="ctr">
            <a:noAutofit/>
          </a:bodyPr>
          <a:lstStyle>
            <a:lvl1pPr marL="0" indent="0" algn="ctr">
              <a:buFontTx/>
              <a:buNone/>
              <a:defRPr sz="1200" b="0" i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 – 12 Point – Title Case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id="{831FCEE5-E16D-5841-82B4-36D289E0967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7423" y="4223145"/>
            <a:ext cx="1910733" cy="762000"/>
          </a:xfrm>
          <a:solidFill>
            <a:schemeClr val="tx2"/>
          </a:solidFill>
        </p:spPr>
        <p:txBody>
          <a:bodyPr lIns="45720" anchor="ctr">
            <a:noAutofit/>
          </a:bodyPr>
          <a:lstStyle>
            <a:lvl1pPr marL="0" indent="0" algn="ctr">
              <a:buFontTx/>
              <a:buNone/>
              <a:defRPr sz="1200" b="0" i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 – 12 Point – Title Case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95D756C-14C7-7A4A-8791-E133357D5542}"/>
              </a:ext>
            </a:extLst>
          </p:cNvPr>
          <p:cNvCxnSpPr>
            <a:cxnSpLocks/>
          </p:cNvCxnSpPr>
          <p:nvPr userDrawn="1"/>
        </p:nvCxnSpPr>
        <p:spPr>
          <a:xfrm>
            <a:off x="367423" y="2076043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D573183-98E4-7443-8CCA-86ADA97E18CB}"/>
              </a:ext>
            </a:extLst>
          </p:cNvPr>
          <p:cNvCxnSpPr>
            <a:cxnSpLocks/>
          </p:cNvCxnSpPr>
          <p:nvPr userDrawn="1"/>
        </p:nvCxnSpPr>
        <p:spPr>
          <a:xfrm>
            <a:off x="367423" y="3087284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2BE67E8-BF62-C440-BAB2-F00F3A8228D2}"/>
              </a:ext>
            </a:extLst>
          </p:cNvPr>
          <p:cNvCxnSpPr>
            <a:cxnSpLocks/>
          </p:cNvCxnSpPr>
          <p:nvPr userDrawn="1"/>
        </p:nvCxnSpPr>
        <p:spPr>
          <a:xfrm>
            <a:off x="367423" y="4098525"/>
            <a:ext cx="8083812" cy="0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13F4664-2559-824F-AF94-054B38C97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27">
            <a:extLst>
              <a:ext uri="{FF2B5EF4-FFF2-40B4-BE49-F238E27FC236}">
                <a16:creationId xmlns:a16="http://schemas.microsoft.com/office/drawing/2014/main" id="{98FE8421-15D1-AC49-9670-4B78172645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364935" y="1189451"/>
            <a:ext cx="6083561" cy="761972"/>
          </a:xfrm>
        </p:spPr>
        <p:txBody>
          <a:bodyPr wrap="square" lIns="91440" rIns="91440" anchor="ctr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400" b="0" i="0">
                <a:solidFill>
                  <a:sysClr val="windowText" lastClr="000000"/>
                </a:solidFill>
              </a:defRPr>
            </a:lvl1pPr>
            <a:lvl2pPr marL="351473" indent="-214313">
              <a:buClr>
                <a:schemeClr val="accent2"/>
              </a:buClr>
              <a:buFont typeface="Wingdings" pitchFamily="2" charset="2"/>
              <a:buChar char="§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14 </a:t>
            </a:r>
            <a:r>
              <a:rPr lang="en-US" dirty="0" err="1"/>
              <a:t>pt</a:t>
            </a:r>
            <a:endParaRPr lang="en-US" dirty="0"/>
          </a:p>
          <a:p>
            <a:pPr lvl="1"/>
            <a:r>
              <a:rPr lang="en-US" dirty="0"/>
              <a:t>Arial – 10.5 </a:t>
            </a:r>
            <a:r>
              <a:rPr lang="en-US" dirty="0" err="1"/>
              <a:t>pt</a:t>
            </a:r>
            <a:endParaRPr lang="en-US" dirty="0"/>
          </a:p>
          <a:p>
            <a:pPr lvl="2"/>
            <a:r>
              <a:rPr lang="en-US" dirty="0"/>
              <a:t>Arial – 9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22" name="Text Placeholder 27">
            <a:extLst>
              <a:ext uri="{FF2B5EF4-FFF2-40B4-BE49-F238E27FC236}">
                <a16:creationId xmlns:a16="http://schemas.microsoft.com/office/drawing/2014/main" id="{F41D40EF-F8C9-3849-8FE3-E3F69B99A6C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364934" y="2200691"/>
            <a:ext cx="6083561" cy="761972"/>
          </a:xfrm>
        </p:spPr>
        <p:txBody>
          <a:bodyPr wrap="square" lIns="91440" rIns="91440" anchor="ctr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400" b="0" i="0">
                <a:solidFill>
                  <a:sysClr val="windowText" lastClr="000000"/>
                </a:solidFill>
              </a:defRPr>
            </a:lvl1pPr>
            <a:lvl2pPr marL="351473" indent="-214313">
              <a:buClr>
                <a:schemeClr val="accent2"/>
              </a:buClr>
              <a:buFont typeface="Wingdings" pitchFamily="2" charset="2"/>
              <a:buChar char="§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14 </a:t>
            </a:r>
            <a:r>
              <a:rPr lang="en-US" dirty="0" err="1"/>
              <a:t>pt</a:t>
            </a:r>
            <a:endParaRPr lang="en-US" dirty="0"/>
          </a:p>
          <a:p>
            <a:pPr lvl="1"/>
            <a:r>
              <a:rPr lang="en-US" dirty="0"/>
              <a:t>Arial – 10.5 </a:t>
            </a:r>
            <a:r>
              <a:rPr lang="en-US" dirty="0" err="1"/>
              <a:t>pt</a:t>
            </a:r>
            <a:endParaRPr lang="en-US" dirty="0"/>
          </a:p>
          <a:p>
            <a:pPr lvl="2"/>
            <a:r>
              <a:rPr lang="en-US" dirty="0"/>
              <a:t>Arial – 9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23" name="Text Placeholder 27">
            <a:extLst>
              <a:ext uri="{FF2B5EF4-FFF2-40B4-BE49-F238E27FC236}">
                <a16:creationId xmlns:a16="http://schemas.microsoft.com/office/drawing/2014/main" id="{D06E4322-10C3-4F4E-8567-AC8D4340293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364933" y="3216793"/>
            <a:ext cx="6083561" cy="761972"/>
          </a:xfrm>
        </p:spPr>
        <p:txBody>
          <a:bodyPr wrap="square" lIns="91440" rIns="91440" anchor="ctr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400" b="0" i="0">
                <a:solidFill>
                  <a:sysClr val="windowText" lastClr="000000"/>
                </a:solidFill>
              </a:defRPr>
            </a:lvl1pPr>
            <a:lvl2pPr marL="351473" indent="-214313">
              <a:buClr>
                <a:schemeClr val="accent2"/>
              </a:buClr>
              <a:buFont typeface="Wingdings" pitchFamily="2" charset="2"/>
              <a:buChar char="§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14 </a:t>
            </a:r>
            <a:r>
              <a:rPr lang="en-US" dirty="0" err="1"/>
              <a:t>pt</a:t>
            </a:r>
            <a:endParaRPr lang="en-US" dirty="0"/>
          </a:p>
          <a:p>
            <a:pPr lvl="1"/>
            <a:r>
              <a:rPr lang="en-US" dirty="0"/>
              <a:t>Arial – 10.5 </a:t>
            </a:r>
            <a:r>
              <a:rPr lang="en-US" dirty="0" err="1"/>
              <a:t>pt</a:t>
            </a:r>
            <a:endParaRPr lang="en-US" dirty="0"/>
          </a:p>
          <a:p>
            <a:pPr lvl="2"/>
            <a:r>
              <a:rPr lang="en-US" dirty="0"/>
              <a:t>Arial – 9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27" name="Text Placeholder 27">
            <a:extLst>
              <a:ext uri="{FF2B5EF4-FFF2-40B4-BE49-F238E27FC236}">
                <a16:creationId xmlns:a16="http://schemas.microsoft.com/office/drawing/2014/main" id="{26FC346E-5F4B-1F4A-82F9-390103D7065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364932" y="4223173"/>
            <a:ext cx="6083561" cy="761972"/>
          </a:xfrm>
        </p:spPr>
        <p:txBody>
          <a:bodyPr wrap="square" lIns="91440" rIns="91440" anchor="ctr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400" b="0" i="0">
                <a:solidFill>
                  <a:sysClr val="windowText" lastClr="000000"/>
                </a:solidFill>
              </a:defRPr>
            </a:lvl1pPr>
            <a:lvl2pPr marL="351473" indent="-214313">
              <a:buClr>
                <a:schemeClr val="accent2"/>
              </a:buClr>
              <a:buFont typeface="Wingdings" pitchFamily="2" charset="2"/>
              <a:buChar char="§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Courier New" panose="02070309020205020404" pitchFamily="49" charset="0"/>
              <a:buChar char="o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14 </a:t>
            </a:r>
            <a:r>
              <a:rPr lang="en-US" dirty="0" err="1"/>
              <a:t>pt</a:t>
            </a:r>
            <a:endParaRPr lang="en-US" dirty="0"/>
          </a:p>
          <a:p>
            <a:pPr lvl="1"/>
            <a:r>
              <a:rPr lang="en-US" dirty="0"/>
              <a:t>Arial – 10.5 </a:t>
            </a:r>
            <a:r>
              <a:rPr lang="en-US" dirty="0" err="1"/>
              <a:t>pt</a:t>
            </a:r>
            <a:endParaRPr lang="en-US" dirty="0"/>
          </a:p>
          <a:p>
            <a:pPr lvl="2"/>
            <a:r>
              <a:rPr lang="en-US" dirty="0"/>
              <a:t>Arial – 9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05DEE6-F743-C647-8B04-2621998E9561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D021BFD-D29F-0046-99E7-35EA4DB04E03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63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redondeado 9">
            <a:extLst>
              <a:ext uri="{FF2B5EF4-FFF2-40B4-BE49-F238E27FC236}">
                <a16:creationId xmlns:a16="http://schemas.microsoft.com/office/drawing/2014/main" id="{F4739380-2DB6-C744-AEEE-83E2CD034ADA}"/>
              </a:ext>
            </a:extLst>
          </p:cNvPr>
          <p:cNvSpPr/>
          <p:nvPr/>
        </p:nvSpPr>
        <p:spPr>
          <a:xfrm>
            <a:off x="370751" y="1102143"/>
            <a:ext cx="1910733" cy="387332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8" rIns="68576" bIns="34288" rtlCol="0" anchor="ctr"/>
          <a:lstStyle/>
          <a:p>
            <a:pPr algn="ctr" defTabSz="679528"/>
            <a:endParaRPr lang="es-ES" sz="15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34" name="Rectángulo redondeado 10">
            <a:extLst>
              <a:ext uri="{FF2B5EF4-FFF2-40B4-BE49-F238E27FC236}">
                <a16:creationId xmlns:a16="http://schemas.microsoft.com/office/drawing/2014/main" id="{E6FB3978-4D3A-7B4A-80F3-1B3BFDA9E771}"/>
              </a:ext>
            </a:extLst>
          </p:cNvPr>
          <p:cNvSpPr/>
          <p:nvPr/>
        </p:nvSpPr>
        <p:spPr>
          <a:xfrm>
            <a:off x="2547990" y="1102143"/>
            <a:ext cx="1910732" cy="387332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8" rIns="68576" bIns="34288" rtlCol="0" anchor="ctr"/>
          <a:lstStyle/>
          <a:p>
            <a:pPr algn="ctr" defTabSz="679528"/>
            <a:endParaRPr lang="es-ES" sz="1500" dirty="0">
              <a:solidFill>
                <a:srgbClr val="FFFFFF"/>
              </a:solidFill>
              <a:latin typeface="+mj-lt"/>
            </a:endParaRPr>
          </a:p>
          <a:p>
            <a:pPr algn="ctr" defTabSz="679528"/>
            <a:endParaRPr lang="es-ES" sz="15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36" name="Rectángulo redondeado 11">
            <a:extLst>
              <a:ext uri="{FF2B5EF4-FFF2-40B4-BE49-F238E27FC236}">
                <a16:creationId xmlns:a16="http://schemas.microsoft.com/office/drawing/2014/main" id="{51008A2A-322D-944B-BE14-B62F58695E2B}"/>
              </a:ext>
            </a:extLst>
          </p:cNvPr>
          <p:cNvSpPr/>
          <p:nvPr/>
        </p:nvSpPr>
        <p:spPr>
          <a:xfrm>
            <a:off x="4696944" y="1101458"/>
            <a:ext cx="1910733" cy="387332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8" rIns="68576" bIns="34288" rtlCol="0" anchor="ctr"/>
          <a:lstStyle/>
          <a:p>
            <a:pPr algn="ctr" defTabSz="679528"/>
            <a:endParaRPr lang="es-ES" sz="15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38" name="Rectángulo redondeado 12">
            <a:extLst>
              <a:ext uri="{FF2B5EF4-FFF2-40B4-BE49-F238E27FC236}">
                <a16:creationId xmlns:a16="http://schemas.microsoft.com/office/drawing/2014/main" id="{EF1D0BE1-DF06-E94D-976C-E4E3A8563A20}"/>
              </a:ext>
            </a:extLst>
          </p:cNvPr>
          <p:cNvSpPr/>
          <p:nvPr/>
        </p:nvSpPr>
        <p:spPr>
          <a:xfrm>
            <a:off x="6860282" y="1102143"/>
            <a:ext cx="1910733" cy="387332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8" rIns="68576" bIns="34288" rtlCol="0" anchor="ctr"/>
          <a:lstStyle/>
          <a:p>
            <a:pPr algn="ctr" defTabSz="679528"/>
            <a:endParaRPr lang="es-ES" sz="1500" dirty="0">
              <a:solidFill>
                <a:srgbClr val="FFFFFF"/>
              </a:solidFill>
              <a:latin typeface="+mj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B3A9CC6-13BD-244B-8A38-CB6D6F3343D0}"/>
              </a:ext>
            </a:extLst>
          </p:cNvPr>
          <p:cNvGrpSpPr/>
          <p:nvPr/>
        </p:nvGrpSpPr>
        <p:grpSpPr>
          <a:xfrm>
            <a:off x="407841" y="1101459"/>
            <a:ext cx="8363173" cy="3874020"/>
            <a:chOff x="657018" y="1268416"/>
            <a:chExt cx="6204714" cy="3934854"/>
          </a:xfrm>
        </p:grpSpPr>
        <p:sp>
          <p:nvSpPr>
            <p:cNvPr id="6" name="Rectángulo redondeado 9">
              <a:extLst>
                <a:ext uri="{FF2B5EF4-FFF2-40B4-BE49-F238E27FC236}">
                  <a16:creationId xmlns:a16="http://schemas.microsoft.com/office/drawing/2014/main" id="{607535AE-876F-054D-B19F-837BD72E362E}"/>
                </a:ext>
              </a:extLst>
            </p:cNvPr>
            <p:cNvSpPr/>
            <p:nvPr/>
          </p:nvSpPr>
          <p:spPr>
            <a:xfrm>
              <a:off x="657018" y="1268416"/>
              <a:ext cx="1417590" cy="3934145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rtlCol="0" anchor="ctr"/>
            <a:lstStyle/>
            <a:p>
              <a:pPr algn="ctr" defTabSz="679528"/>
              <a:endParaRPr lang="es-ES" sz="1500" dirty="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0" name="Rectángulo redondeado 10">
              <a:extLst>
                <a:ext uri="{FF2B5EF4-FFF2-40B4-BE49-F238E27FC236}">
                  <a16:creationId xmlns:a16="http://schemas.microsoft.com/office/drawing/2014/main" id="{CAA5C09A-CDAE-0645-BC31-688DE6CE9CA5}"/>
                </a:ext>
              </a:extLst>
            </p:cNvPr>
            <p:cNvSpPr/>
            <p:nvPr userDrawn="1"/>
          </p:nvSpPr>
          <p:spPr>
            <a:xfrm>
              <a:off x="2237192" y="1269125"/>
              <a:ext cx="1417589" cy="3934145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rtlCol="0" anchor="ctr"/>
            <a:lstStyle/>
            <a:p>
              <a:pPr algn="ctr" defTabSz="679528"/>
              <a:endParaRPr lang="es-ES" sz="1500" dirty="0">
                <a:solidFill>
                  <a:srgbClr val="FFFFFF"/>
                </a:solidFill>
                <a:latin typeface="+mj-lt"/>
              </a:endParaRPr>
            </a:p>
            <a:p>
              <a:pPr algn="ctr" defTabSz="679528"/>
              <a:endParaRPr lang="es-ES" sz="1500" dirty="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4" name="Rectángulo redondeado 11">
              <a:extLst>
                <a:ext uri="{FF2B5EF4-FFF2-40B4-BE49-F238E27FC236}">
                  <a16:creationId xmlns:a16="http://schemas.microsoft.com/office/drawing/2014/main" id="{FB995310-6060-1E4F-8370-C66CCB82944A}"/>
                </a:ext>
              </a:extLst>
            </p:cNvPr>
            <p:cNvSpPr/>
            <p:nvPr/>
          </p:nvSpPr>
          <p:spPr>
            <a:xfrm>
              <a:off x="3839142" y="1268416"/>
              <a:ext cx="1417590" cy="3934145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rtlCol="0" anchor="ctr"/>
            <a:lstStyle/>
            <a:p>
              <a:pPr algn="ctr" defTabSz="679528"/>
              <a:endParaRPr lang="es-ES" sz="1500" dirty="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8" name="Rectángulo redondeado 12">
              <a:extLst>
                <a:ext uri="{FF2B5EF4-FFF2-40B4-BE49-F238E27FC236}">
                  <a16:creationId xmlns:a16="http://schemas.microsoft.com/office/drawing/2014/main" id="{899E7AA3-2E0F-B944-9803-C71CFCE592B6}"/>
                </a:ext>
              </a:extLst>
            </p:cNvPr>
            <p:cNvSpPr/>
            <p:nvPr/>
          </p:nvSpPr>
          <p:spPr>
            <a:xfrm>
              <a:off x="5444142" y="1269125"/>
              <a:ext cx="1417590" cy="3934145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rtlCol="0" anchor="ctr"/>
            <a:lstStyle/>
            <a:p>
              <a:pPr algn="ctr" defTabSz="679528"/>
              <a:endParaRPr lang="es-ES" sz="1500" dirty="0">
                <a:solidFill>
                  <a:srgbClr val="FFFFFF"/>
                </a:solidFill>
                <a:latin typeface="+mj-lt"/>
              </a:endParaRPr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3A44BEA3-7254-0D41-99C1-0DF21E311D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0749" y="1713671"/>
            <a:ext cx="1916896" cy="475051"/>
          </a:xfrm>
          <a:solidFill>
            <a:schemeClr val="accent4"/>
          </a:solidFill>
        </p:spPr>
        <p:txBody>
          <a:bodyPr lIns="91440" anchor="ctr">
            <a:noAutofit/>
          </a:bodyPr>
          <a:lstStyle>
            <a:lvl1pPr marL="0" indent="0">
              <a:buFontTx/>
              <a:buNone/>
              <a:defRPr sz="1050" b="0" i="0" cap="none" baseline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Arial– 10.5 </a:t>
            </a:r>
            <a:r>
              <a:rPr lang="en-US" dirty="0" err="1"/>
              <a:t>pt</a:t>
            </a:r>
            <a:r>
              <a:rPr lang="en-US" dirty="0"/>
              <a:t>  Sentence case</a:t>
            </a:r>
          </a:p>
        </p:txBody>
      </p:sp>
      <p:sp>
        <p:nvSpPr>
          <p:cNvPr id="24" name="Text Placeholder 22">
            <a:extLst>
              <a:ext uri="{FF2B5EF4-FFF2-40B4-BE49-F238E27FC236}">
                <a16:creationId xmlns:a16="http://schemas.microsoft.com/office/drawing/2014/main" id="{1BC7C569-F262-5244-B149-C592B9E99C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47986" y="1713671"/>
            <a:ext cx="1910733" cy="475051"/>
          </a:xfrm>
          <a:solidFill>
            <a:schemeClr val="accent1"/>
          </a:solidFill>
        </p:spPr>
        <p:txBody>
          <a:bodyPr lIns="91440" anchor="ctr">
            <a:noAutofit/>
          </a:bodyPr>
          <a:lstStyle>
            <a:lvl1pPr marL="0" indent="0">
              <a:buFontTx/>
              <a:buNone/>
              <a:defRPr sz="1050" b="0" i="0" cap="none" baseline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Arial– 10.5 </a:t>
            </a:r>
            <a:r>
              <a:rPr lang="en-US" dirty="0" err="1"/>
              <a:t>pt</a:t>
            </a:r>
            <a:r>
              <a:rPr lang="en-US" dirty="0"/>
              <a:t>  sentence case</a:t>
            </a:r>
          </a:p>
        </p:txBody>
      </p:sp>
      <p:sp>
        <p:nvSpPr>
          <p:cNvPr id="25" name="Text Placeholder 22">
            <a:extLst>
              <a:ext uri="{FF2B5EF4-FFF2-40B4-BE49-F238E27FC236}">
                <a16:creationId xmlns:a16="http://schemas.microsoft.com/office/drawing/2014/main" id="{095A6511-540B-9943-9EA6-1B3C9B58445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03106" y="1713671"/>
            <a:ext cx="1910733" cy="475051"/>
          </a:xfrm>
          <a:solidFill>
            <a:schemeClr val="accent2"/>
          </a:solidFill>
        </p:spPr>
        <p:txBody>
          <a:bodyPr lIns="91440" anchor="ctr">
            <a:noAutofit/>
          </a:bodyPr>
          <a:lstStyle>
            <a:lvl1pPr marL="0" indent="0">
              <a:buFontTx/>
              <a:buNone/>
              <a:defRPr sz="1050" b="0" i="0" cap="none" baseline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Arial– 10.5 </a:t>
            </a:r>
            <a:r>
              <a:rPr lang="en-US" dirty="0" err="1"/>
              <a:t>pt</a:t>
            </a:r>
            <a:r>
              <a:rPr lang="en-US" dirty="0"/>
              <a:t>  sentence case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E1F77505-45EA-D243-B2C4-760F1908ED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66445" y="1713671"/>
            <a:ext cx="1910733" cy="475051"/>
          </a:xfrm>
          <a:solidFill>
            <a:schemeClr val="tx2"/>
          </a:solidFill>
        </p:spPr>
        <p:txBody>
          <a:bodyPr lIns="91440" anchor="ctr">
            <a:noAutofit/>
          </a:bodyPr>
          <a:lstStyle>
            <a:lvl1pPr marL="0" indent="0">
              <a:buFontTx/>
              <a:buNone/>
              <a:defRPr sz="1050" b="0" i="0" cap="none" baseline="0">
                <a:solidFill>
                  <a:schemeClr val="bg1"/>
                </a:solidFill>
                <a:latin typeface="+mj-lt"/>
              </a:defRPr>
            </a:lvl1pPr>
            <a:lvl2pPr marL="324000" indent="0">
              <a:buFontTx/>
              <a:buNone/>
              <a:defRPr sz="1050">
                <a:solidFill>
                  <a:schemeClr val="bg1"/>
                </a:solidFill>
              </a:defRPr>
            </a:lvl2pPr>
            <a:lvl3pPr marL="567000" indent="0">
              <a:buFontTx/>
              <a:buNone/>
              <a:defRPr sz="1050">
                <a:solidFill>
                  <a:schemeClr val="bg1"/>
                </a:solidFill>
              </a:defRPr>
            </a:lvl3pPr>
            <a:lvl4pPr>
              <a:buFontTx/>
              <a:buNone/>
              <a:defRPr sz="1050">
                <a:solidFill>
                  <a:schemeClr val="bg1"/>
                </a:solidFill>
              </a:defRPr>
            </a:lvl4pPr>
            <a:lvl5pPr>
              <a:buFontTx/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Arial– 10.5 </a:t>
            </a:r>
            <a:r>
              <a:rPr lang="en-US" dirty="0" err="1"/>
              <a:t>pt</a:t>
            </a:r>
            <a:r>
              <a:rPr lang="en-US" dirty="0"/>
              <a:t>  Sentence case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C67CD8E-CD3B-4947-BBF0-CE380368C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0750" y="2306621"/>
            <a:ext cx="1904569" cy="2679732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200" b="0" i="0">
                <a:solidFill>
                  <a:sysClr val="windowText" lastClr="000000"/>
                </a:solidFill>
              </a:defRPr>
            </a:lvl1pPr>
            <a:lvl2pPr marL="274320" indent="-137160">
              <a:buClr>
                <a:schemeClr val="accent2"/>
              </a:buClr>
              <a:buFont typeface="+mj-lt"/>
              <a:buAutoNum type="arabicPeriod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12pt</a:t>
            </a:r>
          </a:p>
          <a:p>
            <a:pPr lvl="0"/>
            <a:r>
              <a:rPr lang="en-US" dirty="0"/>
              <a:t>Arial – 12pt</a:t>
            </a:r>
          </a:p>
          <a:p>
            <a:pPr lvl="1"/>
            <a:r>
              <a:rPr lang="en-US" dirty="0"/>
              <a:t>Arial – 10.5pt</a:t>
            </a:r>
          </a:p>
          <a:p>
            <a:pPr lvl="1"/>
            <a:r>
              <a:rPr lang="en-US" dirty="0"/>
              <a:t>Arial – 10.5pt</a:t>
            </a:r>
          </a:p>
          <a:p>
            <a:pPr lvl="2"/>
            <a:r>
              <a:rPr lang="en-US" dirty="0"/>
              <a:t>Arial – 9pt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F1D3D8-066C-4D45-A1B8-4CC36935D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D50311-0BA1-3044-A896-D1197037DCF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70328" y="1172104"/>
            <a:ext cx="1910953" cy="43524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4"/>
                </a:solidFill>
                <a:latin typeface="+mj-lt"/>
              </a:defRPr>
            </a:lvl1pPr>
            <a:lvl2pPr marL="324000" indent="0">
              <a:buFontTx/>
              <a:buNone/>
              <a:defRPr>
                <a:latin typeface="+mj-lt"/>
              </a:defRPr>
            </a:lvl2pPr>
            <a:lvl3pPr marL="567000" indent="0">
              <a:buFontTx/>
              <a:buNone/>
              <a:defRPr>
                <a:latin typeface="+mj-lt"/>
              </a:defRPr>
            </a:lvl3pPr>
            <a:lvl4pPr>
              <a:buFontTx/>
              <a:buNone/>
              <a:defRPr>
                <a:latin typeface="+mj-lt"/>
              </a:defRPr>
            </a:lvl4pPr>
            <a:lvl5pPr>
              <a:buFontTx/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7F15350E-743A-BB48-A60C-00570018B4D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545252" y="1172104"/>
            <a:ext cx="1910953" cy="43524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tx2"/>
                </a:solidFill>
                <a:latin typeface="+mj-lt"/>
              </a:defRPr>
            </a:lvl1pPr>
            <a:lvl2pPr marL="324000" indent="0">
              <a:buFontTx/>
              <a:buNone/>
              <a:defRPr>
                <a:latin typeface="+mj-lt"/>
              </a:defRPr>
            </a:lvl2pPr>
            <a:lvl3pPr marL="567000" indent="0">
              <a:buFontTx/>
              <a:buNone/>
              <a:defRPr>
                <a:latin typeface="+mj-lt"/>
              </a:defRPr>
            </a:lvl3pPr>
            <a:lvl4pPr>
              <a:buFontTx/>
              <a:buNone/>
              <a:defRPr>
                <a:latin typeface="+mj-lt"/>
              </a:defRPr>
            </a:lvl4pPr>
            <a:lvl5pPr>
              <a:buFontTx/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0DB0BE0D-F4A0-EC4D-A980-8EF8CECD63D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82099" y="1171818"/>
            <a:ext cx="1910953" cy="43524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2"/>
                </a:solidFill>
                <a:latin typeface="+mj-lt"/>
              </a:defRPr>
            </a:lvl1pPr>
            <a:lvl2pPr marL="324000" indent="0">
              <a:buFontTx/>
              <a:buNone/>
              <a:defRPr>
                <a:latin typeface="+mj-lt"/>
              </a:defRPr>
            </a:lvl2pPr>
            <a:lvl3pPr marL="567000" indent="0">
              <a:buFontTx/>
              <a:buNone/>
              <a:defRPr>
                <a:latin typeface="+mj-lt"/>
              </a:defRPr>
            </a:lvl3pPr>
            <a:lvl4pPr>
              <a:buFontTx/>
              <a:buNone/>
              <a:defRPr>
                <a:latin typeface="+mj-lt"/>
              </a:defRPr>
            </a:lvl4pPr>
            <a:lvl5pPr>
              <a:buFontTx/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A8767194-9B10-3345-989D-6AFEB5D120A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866445" y="1171818"/>
            <a:ext cx="1910953" cy="43524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tx2"/>
                </a:solidFill>
                <a:latin typeface="+mj-lt"/>
              </a:defRPr>
            </a:lvl1pPr>
            <a:lvl2pPr marL="324000" indent="0">
              <a:buFontTx/>
              <a:buNone/>
              <a:defRPr>
                <a:latin typeface="+mj-lt"/>
              </a:defRPr>
            </a:lvl2pPr>
            <a:lvl3pPr marL="567000" indent="0">
              <a:buFontTx/>
              <a:buNone/>
              <a:defRPr>
                <a:latin typeface="+mj-lt"/>
              </a:defRPr>
            </a:lvl3pPr>
            <a:lvl4pPr>
              <a:buFontTx/>
              <a:buNone/>
              <a:defRPr>
                <a:latin typeface="+mj-lt"/>
              </a:defRPr>
            </a:lvl4pPr>
            <a:lvl5pPr>
              <a:buFontTx/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04</a:t>
            </a:r>
          </a:p>
        </p:txBody>
      </p:sp>
      <p:sp>
        <p:nvSpPr>
          <p:cNvPr id="49" name="Text Placeholder 27">
            <a:extLst>
              <a:ext uri="{FF2B5EF4-FFF2-40B4-BE49-F238E27FC236}">
                <a16:creationId xmlns:a16="http://schemas.microsoft.com/office/drawing/2014/main" id="{F8DB9B6C-C850-DC4A-99EA-D394A1E3E5A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535659" y="2295049"/>
            <a:ext cx="1904569" cy="2679732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200" b="0" i="0">
                <a:solidFill>
                  <a:sysClr val="windowText" lastClr="000000"/>
                </a:solidFill>
              </a:defRPr>
            </a:lvl1pPr>
            <a:lvl2pPr marL="274320" indent="-137160">
              <a:buClr>
                <a:schemeClr val="accent2"/>
              </a:buClr>
              <a:buFont typeface="+mj-lt"/>
              <a:buAutoNum type="arabicPeriod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12pt</a:t>
            </a:r>
          </a:p>
          <a:p>
            <a:pPr lvl="0"/>
            <a:r>
              <a:rPr lang="en-US" dirty="0"/>
              <a:t>Arial – 12pt</a:t>
            </a:r>
          </a:p>
          <a:p>
            <a:pPr lvl="1"/>
            <a:r>
              <a:rPr lang="en-US" dirty="0"/>
              <a:t>Arial – 10.5pt</a:t>
            </a:r>
          </a:p>
          <a:p>
            <a:pPr lvl="1"/>
            <a:r>
              <a:rPr lang="en-US" dirty="0"/>
              <a:t>Arial – 10.5pt</a:t>
            </a:r>
          </a:p>
          <a:p>
            <a:pPr lvl="2"/>
            <a:r>
              <a:rPr lang="en-US" dirty="0"/>
              <a:t>Arial – 9pt</a:t>
            </a:r>
          </a:p>
        </p:txBody>
      </p:sp>
      <p:sp>
        <p:nvSpPr>
          <p:cNvPr id="50" name="Text Placeholder 27">
            <a:extLst>
              <a:ext uri="{FF2B5EF4-FFF2-40B4-BE49-F238E27FC236}">
                <a16:creationId xmlns:a16="http://schemas.microsoft.com/office/drawing/2014/main" id="{15D08639-8652-2641-8E92-AEECB03B7BA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00026" y="2295048"/>
            <a:ext cx="1904569" cy="2679732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200" b="0" i="0">
                <a:solidFill>
                  <a:sysClr val="windowText" lastClr="000000"/>
                </a:solidFill>
              </a:defRPr>
            </a:lvl1pPr>
            <a:lvl2pPr marL="274320" indent="-137160">
              <a:buClr>
                <a:schemeClr val="accent2"/>
              </a:buClr>
              <a:buFont typeface="+mj-lt"/>
              <a:buAutoNum type="arabicPeriod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12pt</a:t>
            </a:r>
          </a:p>
          <a:p>
            <a:pPr lvl="0"/>
            <a:r>
              <a:rPr lang="en-US" dirty="0"/>
              <a:t>Arial – 12pt</a:t>
            </a:r>
          </a:p>
          <a:p>
            <a:pPr lvl="1"/>
            <a:r>
              <a:rPr lang="en-US" dirty="0"/>
              <a:t>Arial – 10.5pt</a:t>
            </a:r>
          </a:p>
          <a:p>
            <a:pPr lvl="1"/>
            <a:r>
              <a:rPr lang="en-US" dirty="0"/>
              <a:t>Arial – 10.5pt</a:t>
            </a:r>
          </a:p>
          <a:p>
            <a:pPr lvl="2"/>
            <a:r>
              <a:rPr lang="en-US" dirty="0"/>
              <a:t>Arial – 9pt</a:t>
            </a:r>
          </a:p>
        </p:txBody>
      </p:sp>
      <p:sp>
        <p:nvSpPr>
          <p:cNvPr id="51" name="Text Placeholder 27">
            <a:extLst>
              <a:ext uri="{FF2B5EF4-FFF2-40B4-BE49-F238E27FC236}">
                <a16:creationId xmlns:a16="http://schemas.microsoft.com/office/drawing/2014/main" id="{D578A297-A6C1-014B-A823-306749F9150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869527" y="2295047"/>
            <a:ext cx="1904569" cy="2679732"/>
          </a:xfrm>
        </p:spPr>
        <p:txBody>
          <a:bodyPr wrap="square" lIns="91440" rIns="91440">
            <a:noAutofit/>
          </a:bodyPr>
          <a:lstStyle>
            <a:lvl1pPr marL="102870" indent="-137160">
              <a:buClr>
                <a:schemeClr val="tx2"/>
              </a:buClr>
              <a:buFont typeface="Wingdings" pitchFamily="2" charset="2"/>
              <a:buChar char="§"/>
              <a:defRPr sz="1200" b="0" i="0">
                <a:solidFill>
                  <a:sysClr val="windowText" lastClr="000000"/>
                </a:solidFill>
              </a:defRPr>
            </a:lvl1pPr>
            <a:lvl2pPr marL="274320" indent="-137160">
              <a:buClr>
                <a:schemeClr val="accent2"/>
              </a:buClr>
              <a:buFont typeface="+mj-lt"/>
              <a:buAutoNum type="arabicPeriod"/>
              <a:defRPr sz="1050">
                <a:solidFill>
                  <a:schemeClr val="tx1"/>
                </a:solidFill>
              </a:defRPr>
            </a:lvl2pPr>
            <a:lvl3pPr marL="514350" indent="-137160">
              <a:buClr>
                <a:schemeClr val="accent4"/>
              </a:buClr>
              <a:buFont typeface="Wingdings" pitchFamily="2" charset="2"/>
              <a:buChar char="§"/>
              <a:defRPr sz="900"/>
            </a:lvl3pPr>
            <a:lvl4pPr marL="1089450" indent="-171450">
              <a:buClr>
                <a:schemeClr val="tx1"/>
              </a:buClr>
              <a:buFont typeface="+mj-lt"/>
              <a:buAutoNum type="arabicPeriod"/>
              <a:defRPr sz="788"/>
            </a:lvl4pPr>
            <a:lvl5pPr marL="1386450" indent="-171450">
              <a:buClr>
                <a:schemeClr val="tx1"/>
              </a:buClr>
              <a:buFont typeface="+mj-lt"/>
              <a:buAutoNum type="arabicPeriod"/>
              <a:defRPr sz="788"/>
            </a:lvl5pPr>
          </a:lstStyle>
          <a:p>
            <a:pPr lvl="0"/>
            <a:r>
              <a:rPr lang="en-US" dirty="0"/>
              <a:t>Arial – 12pt</a:t>
            </a:r>
          </a:p>
          <a:p>
            <a:pPr lvl="0"/>
            <a:r>
              <a:rPr lang="en-US" dirty="0"/>
              <a:t>Arial – 12pt</a:t>
            </a:r>
          </a:p>
          <a:p>
            <a:pPr lvl="1"/>
            <a:r>
              <a:rPr lang="en-US" dirty="0"/>
              <a:t>Arial – 10.5pt</a:t>
            </a:r>
          </a:p>
          <a:p>
            <a:pPr lvl="1"/>
            <a:r>
              <a:rPr lang="en-US" dirty="0"/>
              <a:t>Arial – 10.5pt</a:t>
            </a:r>
          </a:p>
          <a:p>
            <a:pPr lvl="2"/>
            <a:r>
              <a:rPr lang="en-US" dirty="0"/>
              <a:t>Arial – 9pt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969977-7C07-5F4D-9F5A-A249808E935C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FC6029B-5734-B646-BE1B-50B4608A9D7B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61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&amp;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B531C1E-9E51-EA49-BD1F-37700C76550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9360" y="0"/>
            <a:ext cx="2120162" cy="4718310"/>
          </a:xfr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 i="0" spc="225">
                <a:solidFill>
                  <a:schemeClr val="accent4"/>
                </a:solidFill>
                <a:latin typeface="+mj-lt"/>
              </a:defRPr>
            </a:lvl1pPr>
            <a:lvl2pPr marL="324000" indent="0">
              <a:buNone/>
              <a:defRPr b="1" i="0">
                <a:latin typeface="Franklin Gothic Demi" panose="020B0603020102020204" pitchFamily="34" charset="0"/>
              </a:defRPr>
            </a:lvl2pPr>
            <a:lvl3pPr marL="567000" indent="0">
              <a:buNone/>
              <a:defRPr b="1" i="0">
                <a:latin typeface="Franklin Gothic Demi" panose="020B0603020102020204" pitchFamily="34" charset="0"/>
              </a:defRPr>
            </a:lvl3pPr>
            <a:lvl4pPr marL="918000" indent="0">
              <a:buNone/>
              <a:defRPr b="1" i="0">
                <a:latin typeface="Franklin Gothic Demi" panose="020B0603020102020204" pitchFamily="34" charset="0"/>
              </a:defRPr>
            </a:lvl4pPr>
            <a:lvl5pPr marL="1215000" indent="0">
              <a:buNone/>
              <a:defRPr b="1" i="0">
                <a:latin typeface="Franklin Gothic Demi" panose="020B0603020102020204" pitchFamily="34" charset="0"/>
              </a:defRPr>
            </a:lvl5pPr>
          </a:lstStyle>
          <a:p>
            <a:pPr lvl="0"/>
            <a:r>
              <a:rPr lang="en-US" dirty="0"/>
              <a:t>Q&amp;A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950A17-0937-C240-997C-F9DD24862BD2}"/>
              </a:ext>
            </a:extLst>
          </p:cNvPr>
          <p:cNvSpPr txBox="1"/>
          <p:nvPr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8DD4F5-EA41-7846-AF9B-0B47671AB868}"/>
              </a:ext>
            </a:extLst>
          </p:cNvPr>
          <p:cNvSpPr txBox="1"/>
          <p:nvPr userDrawn="1"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3245304" y="996462"/>
            <a:ext cx="5564255" cy="3721848"/>
          </a:xfrm>
        </p:spPr>
        <p:txBody>
          <a:bodyPr vert="horz" anchor="ctr">
            <a:noAutofit/>
          </a:bodyPr>
          <a:lstStyle>
            <a:lvl1pPr marL="0" indent="0">
              <a:lnSpc>
                <a:spcPct val="100000"/>
              </a:lnSpc>
              <a:spcBef>
                <a:spcPts val="900"/>
              </a:spcBef>
              <a:buClr>
                <a:schemeClr val="accent4"/>
              </a:buClr>
              <a:buFont typeface="+mj-lt"/>
              <a:buNone/>
              <a:defRPr sz="1800" b="0" i="0">
                <a:solidFill>
                  <a:schemeClr val="accent1"/>
                </a:solidFill>
                <a:latin typeface="+mj-lt"/>
              </a:defRPr>
            </a:lvl1pPr>
            <a:lvl2pPr marL="666900" indent="-342900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2pPr>
            <a:lvl3pPr marL="909900" indent="-342900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3pPr>
            <a:lvl4pPr marL="1260900" indent="-342900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4pPr>
            <a:lvl5pPr marL="1472175" indent="-257175">
              <a:buClr>
                <a:schemeClr val="accent2">
                  <a:lumMod val="60000"/>
                  <a:lumOff val="40000"/>
                </a:schemeClr>
              </a:buClr>
              <a:buFont typeface="+mj-lt"/>
              <a:buAutoNum type="arabicPeriod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Q: Arial – 18 Point </a:t>
            </a:r>
          </a:p>
          <a:p>
            <a:pPr lvl="0"/>
            <a:r>
              <a:rPr lang="en-US" dirty="0"/>
              <a:t>A: </a:t>
            </a:r>
            <a:r>
              <a:rPr lang="en-US" dirty="0">
                <a:latin typeface="+mn-lt"/>
              </a:rPr>
              <a:t>Answers in black Arial – 18 Point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134CF4-99B9-684B-87E0-C67B3EF57C7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FCC1FE-CB74-F149-8CCE-B20333B9EC2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34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 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sky&#10;&#10;Description automatically generated">
            <a:extLst>
              <a:ext uri="{FF2B5EF4-FFF2-40B4-BE49-F238E27FC236}">
                <a16:creationId xmlns:a16="http://schemas.microsoft.com/office/drawing/2014/main" id="{F8E8563E-2468-224B-9687-1DC21050D6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2993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103C089-A0D9-B84D-9D0F-18B85AF50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7470" y="254263"/>
            <a:ext cx="4921321" cy="660138"/>
          </a:xfrm>
        </p:spPr>
        <p:txBody>
          <a:bodyPr anchor="ctr">
            <a:normAutofit/>
          </a:bodyPr>
          <a:lstStyle>
            <a:lvl1pPr algn="l">
              <a:defRPr sz="2000">
                <a:solidFill>
                  <a:schemeClr val="tx2"/>
                </a:solidFill>
                <a:latin typeface="+mj-lt"/>
                <a:ea typeface="Tahoma" charset="0"/>
                <a:cs typeface="Tahoma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B2E09D6-58EB-E34A-A1AC-F3FEEF49A8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F868AF-DB81-FD49-802D-A2CB8FF95B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091D0-221D-B04D-BE65-B8AD4873229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59676" y="914400"/>
            <a:ext cx="4089061" cy="1571625"/>
          </a:xfrm>
        </p:spPr>
        <p:txBody>
          <a:bodyPr/>
          <a:lstStyle>
            <a:lvl1pPr marL="0" indent="0">
              <a:buNone/>
              <a:defRPr sz="1200"/>
            </a:lvl1pPr>
            <a:lvl2pPr marL="342992" indent="0">
              <a:buNone/>
              <a:defRPr sz="1200"/>
            </a:lvl2pPr>
            <a:lvl3pPr marL="685983" indent="0">
              <a:buNone/>
              <a:defRPr sz="1200"/>
            </a:lvl3pPr>
            <a:lvl4pPr marL="1028974" indent="0">
              <a:buNone/>
              <a:defRPr sz="1200"/>
            </a:lvl4pPr>
            <a:lvl5pPr marL="1371966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2421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B64CCE-4181-E34E-9C0E-B325B757FB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950A17-0937-C240-997C-F9DD24862BD2}"/>
              </a:ext>
            </a:extLst>
          </p:cNvPr>
          <p:cNvSpPr txBox="1"/>
          <p:nvPr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8DD4F5-EA41-7846-AF9B-0B47671AB868}"/>
              </a:ext>
            </a:extLst>
          </p:cNvPr>
          <p:cNvSpPr txBox="1"/>
          <p:nvPr userDrawn="1"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255C1524-E5BF-2B42-824D-5196918D87C3}"/>
              </a:ext>
            </a:extLst>
          </p:cNvPr>
          <p:cNvSpPr/>
          <p:nvPr userDrawn="1"/>
        </p:nvSpPr>
        <p:spPr>
          <a:xfrm rot="10800000">
            <a:off x="4572000" y="-30544"/>
            <a:ext cx="4572000" cy="231654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F75B7B4-8A90-8248-B1A1-872D5237133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67804" y="209190"/>
            <a:ext cx="2270353" cy="802191"/>
          </a:xfrm>
          <a:prstGeom prst="rect">
            <a:avLst/>
          </a:prstGeom>
        </p:spPr>
      </p:pic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16FF56E-0923-2846-B097-8B7E183B68A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83508"/>
            <a:ext cx="9144000" cy="712611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6872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B64CCE-4181-E34E-9C0E-B325B757F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30545"/>
            <a:ext cx="9144000" cy="57542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950A17-0937-C240-997C-F9DD24862BD2}"/>
              </a:ext>
            </a:extLst>
          </p:cNvPr>
          <p:cNvSpPr txBox="1"/>
          <p:nvPr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8DD4F5-EA41-7846-AF9B-0B47671AB868}"/>
              </a:ext>
            </a:extLst>
          </p:cNvPr>
          <p:cNvSpPr txBox="1"/>
          <p:nvPr userDrawn="1"/>
        </p:nvSpPr>
        <p:spPr>
          <a:xfrm>
            <a:off x="1446610" y="1404938"/>
            <a:ext cx="0" cy="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4289" tIns="34289" rIns="34289" bIns="34289" numCol="1" spcCol="38100" rtlCol="0" anchor="t">
            <a:noAutofit/>
          </a:bodyPr>
          <a:lstStyle/>
          <a:p>
            <a:pPr marL="0" marR="0" indent="0" algn="l" defTabSz="6858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5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255C1524-E5BF-2B42-824D-5196918D87C3}"/>
              </a:ext>
            </a:extLst>
          </p:cNvPr>
          <p:cNvSpPr/>
          <p:nvPr userDrawn="1"/>
        </p:nvSpPr>
        <p:spPr>
          <a:xfrm rot="10800000">
            <a:off x="4572000" y="-30544"/>
            <a:ext cx="4572000" cy="231654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F75B7B4-8A90-8248-B1A1-872D5237133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67804" y="209190"/>
            <a:ext cx="2270353" cy="802191"/>
          </a:xfrm>
          <a:prstGeom prst="rect">
            <a:avLst/>
          </a:prstGeom>
        </p:spPr>
      </p:pic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16FF56E-0923-2846-B097-8B7E183B68A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83508"/>
            <a:ext cx="9144000" cy="712611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4769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1.emf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FE37E67-0D2B-B947-ACB3-49AA9981D9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67422" y="316628"/>
            <a:ext cx="8735387" cy="40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36576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49BBFAF-66C7-BC47-BCEF-B769B5B91F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67422" y="1521354"/>
            <a:ext cx="8493547" cy="362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Body Level One – Arial – 18 Point – Title Case</a:t>
            </a:r>
          </a:p>
          <a:p>
            <a:pPr lvl="1"/>
            <a:r>
              <a:rPr lang="en-US" dirty="0"/>
              <a:t>Body Level Two – Arial – 16 Point – Sentence case</a:t>
            </a:r>
          </a:p>
          <a:p>
            <a:pPr lvl="2"/>
            <a:r>
              <a:rPr lang="en-US" dirty="0"/>
              <a:t>Body Level Three – Arial – 14 Point – Sentence case</a:t>
            </a:r>
          </a:p>
          <a:p>
            <a:pPr lvl="3"/>
            <a:r>
              <a:rPr lang="en-US" dirty="0"/>
              <a:t>Body Level Four – Arial – 12 Point – Sentence case</a:t>
            </a:r>
          </a:p>
          <a:p>
            <a:pPr lvl="4"/>
            <a:r>
              <a:rPr lang="en-US" dirty="0"/>
              <a:t>Body Level Five – Arial – 12 Point – Sentence case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D7C69D-3E84-764D-8B10-645163C6EB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7839" y="5273238"/>
            <a:ext cx="3086100" cy="303212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9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© </a:t>
            </a:r>
            <a:r>
              <a:rPr lang="en-US" dirty="0" err="1"/>
              <a:t>Qstream</a:t>
            </a:r>
            <a:r>
              <a:rPr lang="en-US" dirty="0"/>
              <a:t> | Private and Confidential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FA7254-BDB2-7840-A9D9-BA5C101DE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85230" y="5273238"/>
            <a:ext cx="421239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BF25D741-E788-554D-9496-3C2364DEF9C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B60C95B-A983-2443-AED6-0C4964DBC4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18" b="-6523"/>
          <a:stretch/>
        </p:blipFill>
        <p:spPr>
          <a:xfrm>
            <a:off x="8547084" y="5137321"/>
            <a:ext cx="373012" cy="58057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4" r:id="rId3"/>
    <p:sldLayoutId id="2147484355" r:id="rId4"/>
    <p:sldLayoutId id="2147484356" r:id="rId5"/>
    <p:sldLayoutId id="2147484198" r:id="rId6"/>
    <p:sldLayoutId id="2147484342" r:id="rId7"/>
    <p:sldLayoutId id="2147484313" r:id="rId8"/>
    <p:sldLayoutId id="2147484115" r:id="rId9"/>
    <p:sldLayoutId id="2147484363" r:id="rId10"/>
    <p:sldLayoutId id="2147484352" r:id="rId11"/>
    <p:sldLayoutId id="2147484362" r:id="rId12"/>
    <p:sldLayoutId id="2147484332" r:id="rId13"/>
    <p:sldLayoutId id="2147484333" r:id="rId14"/>
    <p:sldLayoutId id="2147484334" r:id="rId15"/>
    <p:sldLayoutId id="2147484335" r:id="rId16"/>
    <p:sldLayoutId id="2147484353" r:id="rId17"/>
    <p:sldLayoutId id="2147484336" r:id="rId18"/>
    <p:sldLayoutId id="2147484337" r:id="rId19"/>
    <p:sldLayoutId id="2147484338" r:id="rId20"/>
    <p:sldLayoutId id="2147484360" r:id="rId21"/>
    <p:sldLayoutId id="2147484361" r:id="rId22"/>
    <p:sldLayoutId id="2147484351" r:id="rId23"/>
    <p:sldLayoutId id="2147484339" r:id="rId24"/>
    <p:sldLayoutId id="2147484350" r:id="rId25"/>
    <p:sldLayoutId id="2147484341" r:id="rId26"/>
    <p:sldLayoutId id="2147484365" r:id="rId27"/>
    <p:sldLayoutId id="2147484366" r:id="rId28"/>
    <p:sldLayoutId id="2147484343" r:id="rId29"/>
    <p:sldLayoutId id="2147484344" r:id="rId30"/>
    <p:sldLayoutId id="2147484345" r:id="rId31"/>
    <p:sldLayoutId id="2147484346" r:id="rId32"/>
    <p:sldLayoutId id="2147484347" r:id="rId33"/>
    <p:sldLayoutId id="2147484348" r:id="rId34"/>
    <p:sldLayoutId id="2147484225" r:id="rId35"/>
    <p:sldLayoutId id="2147484359" r:id="rId36"/>
    <p:sldLayoutId id="2147484364" r:id="rId37"/>
  </p:sldLayoutIdLst>
  <p:hf hdr="0" dt="0"/>
  <p:txStyles>
    <p:titleStyle>
      <a:lvl1pPr algn="l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2800" kern="1200">
          <a:solidFill>
            <a:schemeClr val="tx2"/>
          </a:solidFill>
          <a:latin typeface="+mj-lt"/>
          <a:ea typeface="Tahoma" charset="0"/>
          <a:cs typeface="Tahoma" charset="0"/>
        </a:defRPr>
      </a:lvl1pPr>
      <a:lvl2pPr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2pPr>
      <a:lvl3pPr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3pPr>
      <a:lvl4pPr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4pPr>
      <a:lvl5pPr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5pPr>
      <a:lvl6pPr marL="342991"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6pPr>
      <a:lvl7pPr marL="685983"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7pPr>
      <a:lvl8pPr marL="1028974"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8pPr>
      <a:lvl9pPr marL="1371966" algn="ctr" defTabSz="684792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1">
          <a:solidFill>
            <a:schemeClr val="tx1"/>
          </a:solidFill>
          <a:latin typeface="Calibri Light" panose="020F0302020204030204" pitchFamily="34" charset="0"/>
          <a:cs typeface="Tahoma" panose="020B0604030504040204" pitchFamily="34" charset="0"/>
        </a:defRPr>
      </a:lvl9pPr>
    </p:titleStyle>
    <p:bodyStyle>
      <a:lvl1pPr marL="170305" indent="-170305" algn="l" defTabSz="684792" rtl="0" eaLnBrk="1" fontAlgn="base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Tahoma" charset="0"/>
          <a:cs typeface="Tahoma" charset="0"/>
        </a:defRPr>
      </a:lvl1pPr>
      <a:lvl2pPr marL="513297" indent="-170305" algn="l" defTabSz="684792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bg2">
              <a:lumMod val="50000"/>
            </a:schemeClr>
          </a:solidFill>
          <a:latin typeface="+mn-lt"/>
          <a:ea typeface="Tahoma" charset="0"/>
          <a:cs typeface="Tahoma" charset="0"/>
        </a:defRPr>
      </a:lvl2pPr>
      <a:lvl3pPr marL="856288" indent="-170305" algn="l" defTabSz="684792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System Font Regular"/>
        <a:buChar char="-"/>
        <a:defRPr sz="1400" kern="1200">
          <a:solidFill>
            <a:schemeClr val="tx1"/>
          </a:solidFill>
          <a:latin typeface="+mn-lt"/>
          <a:ea typeface="Tahoma" charset="0"/>
          <a:cs typeface="Tahoma" charset="0"/>
        </a:defRPr>
      </a:lvl3pPr>
      <a:lvl4pPr marL="1199279" indent="-170305" algn="l" defTabSz="684792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Tahoma" charset="0"/>
          <a:cs typeface="Tahoma" charset="0"/>
        </a:defRPr>
      </a:lvl4pPr>
      <a:lvl5pPr marL="1543416" indent="-171450" algn="l" defTabSz="684792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1200" kern="1200">
          <a:solidFill>
            <a:schemeClr val="bg2">
              <a:lumMod val="50000"/>
            </a:schemeClr>
          </a:solidFill>
          <a:latin typeface="+mj-lt"/>
          <a:ea typeface="Tahoma" charset="0"/>
          <a:cs typeface="Tahoma" charset="0"/>
        </a:defRPr>
      </a:lvl5pPr>
      <a:lvl6pPr marL="1885887" indent="-171444" algn="l" defTabSz="685777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75" indent="-171444" algn="l" defTabSz="685777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64" indent="-171444" algn="l" defTabSz="685777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4" algn="l" defTabSz="685777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9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6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4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3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1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09" algn="l" defTabSz="68577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png"/><Relationship Id="rId11" Type="http://schemas.openxmlformats.org/officeDocument/2006/relationships/image" Target="../media/image32.svg"/><Relationship Id="rId5" Type="http://schemas.openxmlformats.org/officeDocument/2006/relationships/image" Target="../media/image26.sv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sv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twitter.com/qstream" TargetMode="External"/><Relationship Id="rId2" Type="http://schemas.openxmlformats.org/officeDocument/2006/relationships/hyperlink" Target="http://qstream.com/" TargetMode="Externa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hyperlink" Target="http://linkedin.com/company/Qstream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twitter.com/qstream" TargetMode="External"/><Relationship Id="rId2" Type="http://schemas.openxmlformats.org/officeDocument/2006/relationships/hyperlink" Target="http://qstream.com/" TargetMode="Externa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hyperlink" Target="http://linkedin.com/company/Qstream" TargetMode="External"/></Relationships>
</file>

<file path=ppt/slides/_rels/slide3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60.svg"/><Relationship Id="rId21" Type="http://schemas.openxmlformats.org/officeDocument/2006/relationships/image" Target="../media/image55.png"/><Relationship Id="rId42" Type="http://schemas.openxmlformats.org/officeDocument/2006/relationships/image" Target="../media/image28.svg"/><Relationship Id="rId47" Type="http://schemas.openxmlformats.org/officeDocument/2006/relationships/image" Target="../media/image77.png"/><Relationship Id="rId63" Type="http://schemas.openxmlformats.org/officeDocument/2006/relationships/image" Target="../media/image93.png"/><Relationship Id="rId68" Type="http://schemas.openxmlformats.org/officeDocument/2006/relationships/image" Target="../media/image98.svg"/><Relationship Id="rId7" Type="http://schemas.openxmlformats.org/officeDocument/2006/relationships/image" Target="../media/image45.png"/><Relationship Id="rId71" Type="http://schemas.openxmlformats.org/officeDocument/2006/relationships/image" Target="../media/image10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4.svg"/><Relationship Id="rId29" Type="http://schemas.openxmlformats.org/officeDocument/2006/relationships/image" Target="../media/image63.png"/><Relationship Id="rId11" Type="http://schemas.openxmlformats.org/officeDocument/2006/relationships/image" Target="../media/image29.png"/><Relationship Id="rId24" Type="http://schemas.openxmlformats.org/officeDocument/2006/relationships/image" Target="../media/image58.svg"/><Relationship Id="rId32" Type="http://schemas.openxmlformats.org/officeDocument/2006/relationships/image" Target="../media/image66.svg"/><Relationship Id="rId37" Type="http://schemas.openxmlformats.org/officeDocument/2006/relationships/image" Target="../media/image69.png"/><Relationship Id="rId40" Type="http://schemas.openxmlformats.org/officeDocument/2006/relationships/image" Target="../media/image72.svg"/><Relationship Id="rId45" Type="http://schemas.openxmlformats.org/officeDocument/2006/relationships/image" Target="../media/image75.png"/><Relationship Id="rId53" Type="http://schemas.openxmlformats.org/officeDocument/2006/relationships/image" Target="../media/image83.png"/><Relationship Id="rId58" Type="http://schemas.openxmlformats.org/officeDocument/2006/relationships/image" Target="../media/image88.svg"/><Relationship Id="rId66" Type="http://schemas.openxmlformats.org/officeDocument/2006/relationships/image" Target="../media/image96.svg"/><Relationship Id="rId5" Type="http://schemas.openxmlformats.org/officeDocument/2006/relationships/image" Target="../media/image43.png"/><Relationship Id="rId61" Type="http://schemas.openxmlformats.org/officeDocument/2006/relationships/image" Target="../media/image91.png"/><Relationship Id="rId19" Type="http://schemas.openxmlformats.org/officeDocument/2006/relationships/image" Target="../media/image53.png"/><Relationship Id="rId14" Type="http://schemas.openxmlformats.org/officeDocument/2006/relationships/image" Target="../media/image50.svg"/><Relationship Id="rId22" Type="http://schemas.openxmlformats.org/officeDocument/2006/relationships/image" Target="../media/image56.svg"/><Relationship Id="rId27" Type="http://schemas.openxmlformats.org/officeDocument/2006/relationships/image" Target="../media/image61.png"/><Relationship Id="rId30" Type="http://schemas.openxmlformats.org/officeDocument/2006/relationships/image" Target="../media/image64.svg"/><Relationship Id="rId35" Type="http://schemas.openxmlformats.org/officeDocument/2006/relationships/image" Target="../media/image25.png"/><Relationship Id="rId43" Type="http://schemas.openxmlformats.org/officeDocument/2006/relationships/image" Target="../media/image73.png"/><Relationship Id="rId48" Type="http://schemas.openxmlformats.org/officeDocument/2006/relationships/image" Target="../media/image78.svg"/><Relationship Id="rId56" Type="http://schemas.openxmlformats.org/officeDocument/2006/relationships/image" Target="../media/image86.svg"/><Relationship Id="rId64" Type="http://schemas.openxmlformats.org/officeDocument/2006/relationships/image" Target="../media/image94.svg"/><Relationship Id="rId69" Type="http://schemas.openxmlformats.org/officeDocument/2006/relationships/image" Target="../media/image99.png"/><Relationship Id="rId8" Type="http://schemas.openxmlformats.org/officeDocument/2006/relationships/image" Target="../media/image46.svg"/><Relationship Id="rId51" Type="http://schemas.openxmlformats.org/officeDocument/2006/relationships/image" Target="../media/image81.png"/><Relationship Id="rId72" Type="http://schemas.openxmlformats.org/officeDocument/2006/relationships/image" Target="../media/image102.svg"/><Relationship Id="rId3" Type="http://schemas.openxmlformats.org/officeDocument/2006/relationships/image" Target="../media/image41.png"/><Relationship Id="rId12" Type="http://schemas.openxmlformats.org/officeDocument/2006/relationships/image" Target="../media/image30.svg"/><Relationship Id="rId17" Type="http://schemas.openxmlformats.org/officeDocument/2006/relationships/image" Target="../media/image51.png"/><Relationship Id="rId25" Type="http://schemas.openxmlformats.org/officeDocument/2006/relationships/image" Target="../media/image59.png"/><Relationship Id="rId33" Type="http://schemas.openxmlformats.org/officeDocument/2006/relationships/image" Target="../media/image67.png"/><Relationship Id="rId38" Type="http://schemas.openxmlformats.org/officeDocument/2006/relationships/image" Target="../media/image70.svg"/><Relationship Id="rId46" Type="http://schemas.openxmlformats.org/officeDocument/2006/relationships/image" Target="../media/image76.svg"/><Relationship Id="rId59" Type="http://schemas.openxmlformats.org/officeDocument/2006/relationships/image" Target="../media/image89.png"/><Relationship Id="rId67" Type="http://schemas.openxmlformats.org/officeDocument/2006/relationships/image" Target="../media/image97.png"/><Relationship Id="rId20" Type="http://schemas.openxmlformats.org/officeDocument/2006/relationships/image" Target="../media/image54.svg"/><Relationship Id="rId41" Type="http://schemas.openxmlformats.org/officeDocument/2006/relationships/image" Target="../media/image27.png"/><Relationship Id="rId54" Type="http://schemas.openxmlformats.org/officeDocument/2006/relationships/image" Target="../media/image84.svg"/><Relationship Id="rId62" Type="http://schemas.openxmlformats.org/officeDocument/2006/relationships/image" Target="../media/image92.svg"/><Relationship Id="rId70" Type="http://schemas.openxmlformats.org/officeDocument/2006/relationships/image" Target="../media/image10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svg"/><Relationship Id="rId15" Type="http://schemas.openxmlformats.org/officeDocument/2006/relationships/image" Target="../media/image23.png"/><Relationship Id="rId23" Type="http://schemas.openxmlformats.org/officeDocument/2006/relationships/image" Target="../media/image57.png"/><Relationship Id="rId28" Type="http://schemas.openxmlformats.org/officeDocument/2006/relationships/image" Target="../media/image62.svg"/><Relationship Id="rId36" Type="http://schemas.openxmlformats.org/officeDocument/2006/relationships/image" Target="../media/image26.svg"/><Relationship Id="rId49" Type="http://schemas.openxmlformats.org/officeDocument/2006/relationships/image" Target="../media/image79.png"/><Relationship Id="rId57" Type="http://schemas.openxmlformats.org/officeDocument/2006/relationships/image" Target="../media/image87.png"/><Relationship Id="rId10" Type="http://schemas.openxmlformats.org/officeDocument/2006/relationships/image" Target="../media/image48.svg"/><Relationship Id="rId31" Type="http://schemas.openxmlformats.org/officeDocument/2006/relationships/image" Target="../media/image65.png"/><Relationship Id="rId44" Type="http://schemas.openxmlformats.org/officeDocument/2006/relationships/image" Target="../media/image74.svg"/><Relationship Id="rId52" Type="http://schemas.openxmlformats.org/officeDocument/2006/relationships/image" Target="../media/image82.svg"/><Relationship Id="rId60" Type="http://schemas.openxmlformats.org/officeDocument/2006/relationships/image" Target="../media/image90.svg"/><Relationship Id="rId65" Type="http://schemas.openxmlformats.org/officeDocument/2006/relationships/image" Target="../media/image95.png"/><Relationship Id="rId4" Type="http://schemas.openxmlformats.org/officeDocument/2006/relationships/image" Target="../media/image42.svg"/><Relationship Id="rId9" Type="http://schemas.openxmlformats.org/officeDocument/2006/relationships/image" Target="../media/image47.png"/><Relationship Id="rId13" Type="http://schemas.openxmlformats.org/officeDocument/2006/relationships/image" Target="../media/image49.png"/><Relationship Id="rId18" Type="http://schemas.openxmlformats.org/officeDocument/2006/relationships/image" Target="../media/image52.svg"/><Relationship Id="rId39" Type="http://schemas.openxmlformats.org/officeDocument/2006/relationships/image" Target="../media/image71.png"/><Relationship Id="rId34" Type="http://schemas.openxmlformats.org/officeDocument/2006/relationships/image" Target="../media/image68.svg"/><Relationship Id="rId50" Type="http://schemas.openxmlformats.org/officeDocument/2006/relationships/image" Target="../media/image80.svg"/><Relationship Id="rId55" Type="http://schemas.openxmlformats.org/officeDocument/2006/relationships/image" Target="../media/image8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svg"/><Relationship Id="rId13" Type="http://schemas.openxmlformats.org/officeDocument/2006/relationships/image" Target="../media/image6.png"/><Relationship Id="rId18" Type="http://schemas.openxmlformats.org/officeDocument/2006/relationships/image" Target="../media/image114.svg"/><Relationship Id="rId26" Type="http://schemas.openxmlformats.org/officeDocument/2006/relationships/image" Target="../media/image122.svg"/><Relationship Id="rId3" Type="http://schemas.openxmlformats.org/officeDocument/2006/relationships/image" Target="../media/image103.png"/><Relationship Id="rId21" Type="http://schemas.openxmlformats.org/officeDocument/2006/relationships/image" Target="../media/image117.png"/><Relationship Id="rId7" Type="http://schemas.openxmlformats.org/officeDocument/2006/relationships/image" Target="../media/image107.png"/><Relationship Id="rId12" Type="http://schemas.openxmlformats.org/officeDocument/2006/relationships/image" Target="../media/image110.svg"/><Relationship Id="rId17" Type="http://schemas.openxmlformats.org/officeDocument/2006/relationships/image" Target="../media/image113.png"/><Relationship Id="rId25" Type="http://schemas.openxmlformats.org/officeDocument/2006/relationships/image" Target="../media/image1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2.svg"/><Relationship Id="rId20" Type="http://schemas.openxmlformats.org/officeDocument/2006/relationships/image" Target="../media/image1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svg"/><Relationship Id="rId11" Type="http://schemas.openxmlformats.org/officeDocument/2006/relationships/image" Target="../media/image109.png"/><Relationship Id="rId24" Type="http://schemas.openxmlformats.org/officeDocument/2006/relationships/image" Target="../media/image120.svg"/><Relationship Id="rId5" Type="http://schemas.openxmlformats.org/officeDocument/2006/relationships/image" Target="../media/image105.png"/><Relationship Id="rId15" Type="http://schemas.openxmlformats.org/officeDocument/2006/relationships/image" Target="../media/image111.png"/><Relationship Id="rId23" Type="http://schemas.openxmlformats.org/officeDocument/2006/relationships/image" Target="../media/image119.png"/><Relationship Id="rId10" Type="http://schemas.openxmlformats.org/officeDocument/2006/relationships/image" Target="../media/image34.svg"/><Relationship Id="rId19" Type="http://schemas.openxmlformats.org/officeDocument/2006/relationships/image" Target="../media/image115.png"/><Relationship Id="rId4" Type="http://schemas.openxmlformats.org/officeDocument/2006/relationships/image" Target="../media/image104.svg"/><Relationship Id="rId9" Type="http://schemas.openxmlformats.org/officeDocument/2006/relationships/image" Target="../media/image33.png"/><Relationship Id="rId14" Type="http://schemas.openxmlformats.org/officeDocument/2006/relationships/image" Target="../media/image7.svg"/><Relationship Id="rId22" Type="http://schemas.openxmlformats.org/officeDocument/2006/relationships/image" Target="../media/image118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.svg"/><Relationship Id="rId18" Type="http://schemas.openxmlformats.org/officeDocument/2006/relationships/image" Target="../media/image132.png"/><Relationship Id="rId26" Type="http://schemas.openxmlformats.org/officeDocument/2006/relationships/image" Target="../media/image140.png"/><Relationship Id="rId3" Type="http://schemas.openxmlformats.org/officeDocument/2006/relationships/image" Target="../media/image123.jpeg"/><Relationship Id="rId21" Type="http://schemas.openxmlformats.org/officeDocument/2006/relationships/image" Target="../media/image135.svg"/><Relationship Id="rId7" Type="http://schemas.openxmlformats.org/officeDocument/2006/relationships/image" Target="../media/image125.svg"/><Relationship Id="rId12" Type="http://schemas.openxmlformats.org/officeDocument/2006/relationships/image" Target="../media/image3.png"/><Relationship Id="rId17" Type="http://schemas.openxmlformats.org/officeDocument/2006/relationships/image" Target="../media/image131.svg"/><Relationship Id="rId25" Type="http://schemas.openxmlformats.org/officeDocument/2006/relationships/image" Target="../media/image139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30.png"/><Relationship Id="rId20" Type="http://schemas.openxmlformats.org/officeDocument/2006/relationships/image" Target="../media/image1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11" Type="http://schemas.openxmlformats.org/officeDocument/2006/relationships/image" Target="../media/image127.svg"/><Relationship Id="rId24" Type="http://schemas.openxmlformats.org/officeDocument/2006/relationships/image" Target="../media/image138.png"/><Relationship Id="rId5" Type="http://schemas.openxmlformats.org/officeDocument/2006/relationships/image" Target="../media/image10.svg"/><Relationship Id="rId15" Type="http://schemas.openxmlformats.org/officeDocument/2006/relationships/image" Target="../media/image129.svg"/><Relationship Id="rId23" Type="http://schemas.openxmlformats.org/officeDocument/2006/relationships/image" Target="../media/image137.svg"/><Relationship Id="rId10" Type="http://schemas.openxmlformats.org/officeDocument/2006/relationships/image" Target="../media/image126.png"/><Relationship Id="rId19" Type="http://schemas.openxmlformats.org/officeDocument/2006/relationships/image" Target="../media/image133.svg"/><Relationship Id="rId4" Type="http://schemas.openxmlformats.org/officeDocument/2006/relationships/image" Target="../media/image9.png"/><Relationship Id="rId9" Type="http://schemas.openxmlformats.org/officeDocument/2006/relationships/image" Target="../media/image15.svg"/><Relationship Id="rId14" Type="http://schemas.openxmlformats.org/officeDocument/2006/relationships/image" Target="../media/image128.png"/><Relationship Id="rId22" Type="http://schemas.openxmlformats.org/officeDocument/2006/relationships/image" Target="../media/image136.png"/><Relationship Id="rId27" Type="http://schemas.openxmlformats.org/officeDocument/2006/relationships/image" Target="../media/image1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C7BE5-8478-0B4E-A9D4-2C9BFD9FC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Cover option 1 sentence case only keep to two lines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1D356-1647-1E40-A9DF-73AAA41BBA5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/>
              <a:t>Subhead goes here if needed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8D7F6C-46C3-4A4A-9F04-218F1A65D7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CD1097-EE8A-EE48-8D13-323AF028514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5327" y="3571207"/>
            <a:ext cx="1220579" cy="43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12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764CE-DD1E-1F49-8202-595235C8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492" y="2963968"/>
            <a:ext cx="7550726" cy="1184564"/>
          </a:xfrm>
        </p:spPr>
        <p:txBody>
          <a:bodyPr/>
          <a:lstStyle/>
          <a:p>
            <a:r>
              <a:rPr lang="en-US" dirty="0"/>
              <a:t>Cover option 2 sentence case only can be two lines long if needed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372D70-4AC9-E246-A436-CC3A30B85D2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/>
              <a:t>Subhead goes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429247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A0A2E-3730-7547-AB6D-43CA45F7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Cover option 3 sentence case only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A1446-CD34-EA43-8FE8-D68A54D8FFB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/>
              <a:t>Subhead goes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273335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38E4B-F82B-6443-88C6-855C7A515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Cover option 4 sentence case only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FEA138-24C8-204B-B0B8-FF1E60A3CE7B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/>
              <a:t>Subhead goes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429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8DEAB-6BEE-D349-A1DA-21F8A3E86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Cover option 5 sentence case only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74B69-127F-674F-98E4-A00F12EFB0A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/>
              <a:t>Subhead goes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36774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CA647-89FA-C548-AB7D-95ADE4A6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slide – simple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AC335-CBCB-EC4D-BAE9-871F131FEB14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</a:p>
          <a:p>
            <a:pPr lvl="1"/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</a:p>
          <a:p>
            <a:pPr lvl="2"/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provident</a:t>
            </a:r>
          </a:p>
          <a:p>
            <a:pPr lvl="2"/>
            <a:r>
              <a:rPr lang="en-US" dirty="0"/>
              <a:t>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F2BFF2-E86D-D64C-B1AF-74BD34D1C5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2BB4CF-F4A6-B048-A533-CA104DC47D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727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E4ADCE4-6B3D-4B44-BB3D-42AD68F31A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pc="0" dirty="0"/>
              <a:t>Contents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F29802D-B9A3-0540-B7E2-597C5DC640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cap="none" spc="0" dirty="0"/>
              <a:t>PowerPoint design guidance</a:t>
            </a:r>
          </a:p>
          <a:p>
            <a:r>
              <a:rPr lang="en-US" cap="none" spc="0" dirty="0"/>
              <a:t>Stock image guidelines</a:t>
            </a:r>
          </a:p>
          <a:p>
            <a:r>
              <a:rPr lang="en-US" cap="none" spc="0" dirty="0"/>
              <a:t>Iconography guidelines</a:t>
            </a:r>
          </a:p>
          <a:p>
            <a:r>
              <a:rPr lang="en-US" cap="none" spc="0" dirty="0"/>
              <a:t>Smart art guidelines</a:t>
            </a:r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1AB383D7-3BD8-4940-96AC-83AE6D02221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E3051AE6-8992-F045-B89F-3363AB2D889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13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E804BBE-4F70-5241-8A09-6E84032AE8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cap="none" spc="0" dirty="0"/>
              <a:t>Agenda slide. </a:t>
            </a:r>
            <a:br>
              <a:rPr lang="en-US" cap="none" spc="0" dirty="0"/>
            </a:br>
            <a:r>
              <a:rPr lang="en-US" cap="none" spc="0" dirty="0"/>
              <a:t>Can also be used as alternate contents slide</a:t>
            </a:r>
          </a:p>
          <a:p>
            <a:pPr marL="0" indent="0">
              <a:buNone/>
            </a:pPr>
            <a:endParaRPr lang="en-US" cap="none" spc="0" dirty="0"/>
          </a:p>
          <a:p>
            <a:r>
              <a:rPr lang="en-US" cap="none" spc="0" dirty="0"/>
              <a:t>PowerPoint design guidance</a:t>
            </a:r>
          </a:p>
          <a:p>
            <a:r>
              <a:rPr lang="en-US" cap="none" spc="0" dirty="0"/>
              <a:t>Stock image guidelines</a:t>
            </a:r>
          </a:p>
          <a:p>
            <a:r>
              <a:rPr lang="en-US" cap="none" spc="0" dirty="0"/>
              <a:t>Iconography guidelines</a:t>
            </a:r>
          </a:p>
          <a:p>
            <a:r>
              <a:rPr lang="en-US" cap="none" spc="0" dirty="0"/>
              <a:t>Smart art guidelines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0EBDFC-91D1-C946-98A3-6503B2FB3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85286F-4B9C-E944-B49E-5C0398060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D927C-998F-0B49-8629-3B8B0B276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slide – corner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7BD8B-6636-9742-A888-D220B7DDB71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75268" y="1158289"/>
            <a:ext cx="7627910" cy="3984761"/>
          </a:xfrm>
        </p:spPr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</a:p>
          <a:p>
            <a:pPr lvl="1"/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</a:p>
          <a:p>
            <a:pPr lvl="2"/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provident</a:t>
            </a:r>
          </a:p>
          <a:p>
            <a:pPr lvl="2"/>
            <a:r>
              <a:rPr lang="en-US" dirty="0"/>
              <a:t>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32EAD7-A3E1-1842-85F0-ACC58FD3940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8B3430-7267-2E43-8593-534BFA03E27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914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1F951-59C3-BC40-BDD4-53A1ABB72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slide – corner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3930B-F477-1C48-9FC5-CEB9F623A1B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75267" y="1158289"/>
            <a:ext cx="7498733" cy="3984761"/>
          </a:xfrm>
        </p:spPr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</a:p>
          <a:p>
            <a:pPr lvl="1"/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</a:p>
          <a:p>
            <a:pPr lvl="2"/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provident</a:t>
            </a:r>
          </a:p>
          <a:p>
            <a:pPr lvl="2"/>
            <a:r>
              <a:rPr lang="en-US" dirty="0"/>
              <a:t>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30F48-9B13-8448-AEBC-EC6872A31DC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80908-269F-DA4F-ADE2-D1FAED871E3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160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36319-840B-8741-8BA7-00547204D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slide – corner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E6D66-6B07-9A40-B59F-D2333528F62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75268" y="1158289"/>
            <a:ext cx="7618806" cy="3984761"/>
          </a:xfrm>
        </p:spPr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</a:p>
          <a:p>
            <a:pPr lvl="1"/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</a:p>
          <a:p>
            <a:pPr lvl="2"/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provident</a:t>
            </a:r>
          </a:p>
          <a:p>
            <a:pPr lvl="2"/>
            <a:r>
              <a:rPr lang="en-US" dirty="0"/>
              <a:t>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C4D291-DE9A-A84C-BEE4-9C74152B112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14FF4F-CB32-4143-811C-D68E6124FC2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794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1DDF3-E145-D04A-93A4-A08BDE5A7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slide – corner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80E474-0B75-A547-8DD7-9217BD98D53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</a:p>
          <a:p>
            <a:pPr lvl="1"/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</a:p>
          <a:p>
            <a:pPr lvl="2"/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provident</a:t>
            </a:r>
          </a:p>
          <a:p>
            <a:pPr lvl="2"/>
            <a:r>
              <a:rPr lang="en-US" dirty="0"/>
              <a:t>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DFBF23-FE48-3F47-903B-7438429393F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55012-92C3-3A42-85F8-7AA9C64618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708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F8CDE7-C9FC-754E-A746-B1F0ECB5D32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56E27A85-A4F5-3048-ACA0-E62DAF3FA345}" type="slidenum">
              <a:rPr lang="uk-UA" smtClean="0"/>
              <a:pPr>
                <a:defRPr/>
              </a:pPr>
              <a:t>13</a:t>
            </a:fld>
            <a:endParaRPr lang="uk-UA" dirty="0"/>
          </a:p>
        </p:txBody>
      </p:sp>
      <p:sp>
        <p:nvSpPr>
          <p:cNvPr id="4" name="Google Shape;297;p14">
            <a:extLst>
              <a:ext uri="{FF2B5EF4-FFF2-40B4-BE49-F238E27FC236}">
                <a16:creationId xmlns:a16="http://schemas.microsoft.com/office/drawing/2014/main" id="{9198E087-7311-5B47-B2E5-FFB64259A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255" y="2368919"/>
            <a:ext cx="2084135" cy="55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4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10/11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First branding presentation</a:t>
            </a:r>
            <a:endParaRPr lang="en-US" altLang="en-US" sz="1050" dirty="0">
              <a:latin typeface="+mj-lt"/>
            </a:endParaRPr>
          </a:p>
        </p:txBody>
      </p:sp>
      <p:sp>
        <p:nvSpPr>
          <p:cNvPr id="5" name="Google Shape;298;p14">
            <a:extLst>
              <a:ext uri="{FF2B5EF4-FFF2-40B4-BE49-F238E27FC236}">
                <a16:creationId xmlns:a16="http://schemas.microsoft.com/office/drawing/2014/main" id="{D9149C20-0A3E-1040-B452-85E11FD17B31}"/>
              </a:ext>
            </a:extLst>
          </p:cNvPr>
          <p:cNvSpPr>
            <a:spLocks/>
          </p:cNvSpPr>
          <p:nvPr/>
        </p:nvSpPr>
        <p:spPr bwMode="auto">
          <a:xfrm>
            <a:off x="588323" y="1231244"/>
            <a:ext cx="2084136" cy="476374"/>
          </a:xfrm>
          <a:custGeom>
            <a:avLst/>
            <a:gdLst>
              <a:gd name="T0" fmla="*/ 674 w 758"/>
              <a:gd name="T1" fmla="*/ 173 h 173"/>
              <a:gd name="T2" fmla="*/ 8 w 758"/>
              <a:gd name="T3" fmla="*/ 173 h 173"/>
              <a:gd name="T4" fmla="*/ 0 w 758"/>
              <a:gd name="T5" fmla="*/ 167 h 173"/>
              <a:gd name="T6" fmla="*/ 0 w 758"/>
              <a:gd name="T7" fmla="*/ 5 h 173"/>
              <a:gd name="T8" fmla="*/ 8 w 758"/>
              <a:gd name="T9" fmla="*/ 0 h 173"/>
              <a:gd name="T10" fmla="*/ 674 w 758"/>
              <a:gd name="T11" fmla="*/ 0 h 173"/>
              <a:gd name="T12" fmla="*/ 680 w 758"/>
              <a:gd name="T13" fmla="*/ 2 h 173"/>
              <a:gd name="T14" fmla="*/ 756 w 758"/>
              <a:gd name="T15" fmla="*/ 83 h 173"/>
              <a:gd name="T16" fmla="*/ 756 w 758"/>
              <a:gd name="T17" fmla="*/ 89 h 173"/>
              <a:gd name="T18" fmla="*/ 680 w 758"/>
              <a:gd name="T19" fmla="*/ 170 h 173"/>
              <a:gd name="T20" fmla="*/ 674 w 758"/>
              <a:gd name="T21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58" h="173" extrusionOk="0">
                <a:moveTo>
                  <a:pt x="674" y="173"/>
                </a:moveTo>
                <a:cubicBezTo>
                  <a:pt x="8" y="173"/>
                  <a:pt x="8" y="173"/>
                  <a:pt x="8" y="173"/>
                </a:cubicBezTo>
                <a:cubicBezTo>
                  <a:pt x="4" y="173"/>
                  <a:pt x="0" y="170"/>
                  <a:pt x="0" y="167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4" y="0"/>
                  <a:pt x="8" y="0"/>
                </a:cubicBezTo>
                <a:cubicBezTo>
                  <a:pt x="674" y="0"/>
                  <a:pt x="674" y="0"/>
                  <a:pt x="674" y="0"/>
                </a:cubicBezTo>
                <a:cubicBezTo>
                  <a:pt x="677" y="0"/>
                  <a:pt x="679" y="1"/>
                  <a:pt x="680" y="2"/>
                </a:cubicBezTo>
                <a:cubicBezTo>
                  <a:pt x="756" y="83"/>
                  <a:pt x="756" y="83"/>
                  <a:pt x="756" y="83"/>
                </a:cubicBezTo>
                <a:cubicBezTo>
                  <a:pt x="758" y="85"/>
                  <a:pt x="758" y="87"/>
                  <a:pt x="756" y="89"/>
                </a:cubicBezTo>
                <a:cubicBezTo>
                  <a:pt x="680" y="170"/>
                  <a:pt x="680" y="170"/>
                  <a:pt x="680" y="170"/>
                </a:cubicBezTo>
                <a:cubicBezTo>
                  <a:pt x="679" y="172"/>
                  <a:pt x="677" y="173"/>
                  <a:pt x="674" y="1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68587" tIns="34284" rIns="68587" bIns="34284"/>
          <a:lstStyle/>
          <a:p>
            <a:endParaRPr lang="en-US" sz="1404">
              <a:latin typeface="+mj-lt"/>
            </a:endParaRPr>
          </a:p>
        </p:txBody>
      </p:sp>
      <p:sp>
        <p:nvSpPr>
          <p:cNvPr id="6" name="Google Shape;299;p14">
            <a:extLst>
              <a:ext uri="{FF2B5EF4-FFF2-40B4-BE49-F238E27FC236}">
                <a16:creationId xmlns:a16="http://schemas.microsoft.com/office/drawing/2014/main" id="{D92EE691-1223-4D46-975C-50CC86A2D60D}"/>
              </a:ext>
            </a:extLst>
          </p:cNvPr>
          <p:cNvSpPr>
            <a:spLocks/>
          </p:cNvSpPr>
          <p:nvPr/>
        </p:nvSpPr>
        <p:spPr bwMode="auto">
          <a:xfrm>
            <a:off x="2565275" y="1231244"/>
            <a:ext cx="2071037" cy="476374"/>
          </a:xfrm>
          <a:custGeom>
            <a:avLst/>
            <a:gdLst>
              <a:gd name="T0" fmla="*/ 669 w 753"/>
              <a:gd name="T1" fmla="*/ 173 h 173"/>
              <a:gd name="T2" fmla="*/ 10 w 753"/>
              <a:gd name="T3" fmla="*/ 173 h 173"/>
              <a:gd name="T4" fmla="*/ 3 w 753"/>
              <a:gd name="T5" fmla="*/ 164 h 173"/>
              <a:gd name="T6" fmla="*/ 73 w 753"/>
              <a:gd name="T7" fmla="*/ 89 h 173"/>
              <a:gd name="T8" fmla="*/ 73 w 753"/>
              <a:gd name="T9" fmla="*/ 83 h 173"/>
              <a:gd name="T10" fmla="*/ 3 w 753"/>
              <a:gd name="T11" fmla="*/ 8 h 173"/>
              <a:gd name="T12" fmla="*/ 10 w 753"/>
              <a:gd name="T13" fmla="*/ 0 h 173"/>
              <a:gd name="T14" fmla="*/ 669 w 753"/>
              <a:gd name="T15" fmla="*/ 0 h 173"/>
              <a:gd name="T16" fmla="*/ 675 w 753"/>
              <a:gd name="T17" fmla="*/ 2 h 173"/>
              <a:gd name="T18" fmla="*/ 751 w 753"/>
              <a:gd name="T19" fmla="*/ 83 h 173"/>
              <a:gd name="T20" fmla="*/ 751 w 753"/>
              <a:gd name="T21" fmla="*/ 89 h 173"/>
              <a:gd name="T22" fmla="*/ 675 w 753"/>
              <a:gd name="T23" fmla="*/ 170 h 173"/>
              <a:gd name="T24" fmla="*/ 669 w 753"/>
              <a:gd name="T25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53" h="173" extrusionOk="0">
                <a:moveTo>
                  <a:pt x="669" y="173"/>
                </a:moveTo>
                <a:cubicBezTo>
                  <a:pt x="10" y="173"/>
                  <a:pt x="10" y="173"/>
                  <a:pt x="10" y="173"/>
                </a:cubicBezTo>
                <a:cubicBezTo>
                  <a:pt x="3" y="173"/>
                  <a:pt x="0" y="168"/>
                  <a:pt x="3" y="164"/>
                </a:cubicBezTo>
                <a:cubicBezTo>
                  <a:pt x="73" y="89"/>
                  <a:pt x="73" y="89"/>
                  <a:pt x="73" y="89"/>
                </a:cubicBezTo>
                <a:cubicBezTo>
                  <a:pt x="75" y="87"/>
                  <a:pt x="75" y="85"/>
                  <a:pt x="73" y="83"/>
                </a:cubicBezTo>
                <a:cubicBezTo>
                  <a:pt x="3" y="8"/>
                  <a:pt x="3" y="8"/>
                  <a:pt x="3" y="8"/>
                </a:cubicBezTo>
                <a:cubicBezTo>
                  <a:pt x="0" y="4"/>
                  <a:pt x="3" y="0"/>
                  <a:pt x="10" y="0"/>
                </a:cubicBezTo>
                <a:cubicBezTo>
                  <a:pt x="669" y="0"/>
                  <a:pt x="669" y="0"/>
                  <a:pt x="669" y="0"/>
                </a:cubicBezTo>
                <a:cubicBezTo>
                  <a:pt x="671" y="0"/>
                  <a:pt x="674" y="1"/>
                  <a:pt x="675" y="2"/>
                </a:cubicBezTo>
                <a:cubicBezTo>
                  <a:pt x="751" y="83"/>
                  <a:pt x="751" y="83"/>
                  <a:pt x="751" y="83"/>
                </a:cubicBezTo>
                <a:cubicBezTo>
                  <a:pt x="753" y="85"/>
                  <a:pt x="753" y="87"/>
                  <a:pt x="751" y="89"/>
                </a:cubicBezTo>
                <a:cubicBezTo>
                  <a:pt x="675" y="170"/>
                  <a:pt x="675" y="170"/>
                  <a:pt x="675" y="170"/>
                </a:cubicBezTo>
                <a:cubicBezTo>
                  <a:pt x="674" y="172"/>
                  <a:pt x="671" y="173"/>
                  <a:pt x="669" y="1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68587" tIns="34284" rIns="68587" bIns="34284"/>
          <a:lstStyle/>
          <a:p>
            <a:endParaRPr lang="en-US" sz="1404">
              <a:latin typeface="+mj-lt"/>
            </a:endParaRPr>
          </a:p>
        </p:txBody>
      </p:sp>
      <p:sp>
        <p:nvSpPr>
          <p:cNvPr id="7" name="Google Shape;300;p14">
            <a:extLst>
              <a:ext uri="{FF2B5EF4-FFF2-40B4-BE49-F238E27FC236}">
                <a16:creationId xmlns:a16="http://schemas.microsoft.com/office/drawing/2014/main" id="{5FDD12C3-4EF4-8F4A-A088-EE080B86DDCA}"/>
              </a:ext>
            </a:extLst>
          </p:cNvPr>
          <p:cNvSpPr>
            <a:spLocks/>
          </p:cNvSpPr>
          <p:nvPr/>
        </p:nvSpPr>
        <p:spPr bwMode="auto">
          <a:xfrm>
            <a:off x="4529127" y="1231244"/>
            <a:ext cx="2071036" cy="476374"/>
          </a:xfrm>
          <a:custGeom>
            <a:avLst/>
            <a:gdLst>
              <a:gd name="T0" fmla="*/ 669 w 753"/>
              <a:gd name="T1" fmla="*/ 173 h 173"/>
              <a:gd name="T2" fmla="*/ 9 w 753"/>
              <a:gd name="T3" fmla="*/ 173 h 173"/>
              <a:gd name="T4" fmla="*/ 3 w 753"/>
              <a:gd name="T5" fmla="*/ 164 h 173"/>
              <a:gd name="T6" fmla="*/ 73 w 753"/>
              <a:gd name="T7" fmla="*/ 89 h 173"/>
              <a:gd name="T8" fmla="*/ 73 w 753"/>
              <a:gd name="T9" fmla="*/ 83 h 173"/>
              <a:gd name="T10" fmla="*/ 3 w 753"/>
              <a:gd name="T11" fmla="*/ 8 h 173"/>
              <a:gd name="T12" fmla="*/ 9 w 753"/>
              <a:gd name="T13" fmla="*/ 0 h 173"/>
              <a:gd name="T14" fmla="*/ 669 w 753"/>
              <a:gd name="T15" fmla="*/ 0 h 173"/>
              <a:gd name="T16" fmla="*/ 675 w 753"/>
              <a:gd name="T17" fmla="*/ 2 h 173"/>
              <a:gd name="T18" fmla="*/ 751 w 753"/>
              <a:gd name="T19" fmla="*/ 83 h 173"/>
              <a:gd name="T20" fmla="*/ 751 w 753"/>
              <a:gd name="T21" fmla="*/ 89 h 173"/>
              <a:gd name="T22" fmla="*/ 675 w 753"/>
              <a:gd name="T23" fmla="*/ 170 h 173"/>
              <a:gd name="T24" fmla="*/ 669 w 753"/>
              <a:gd name="T25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53" h="173" extrusionOk="0">
                <a:moveTo>
                  <a:pt x="669" y="173"/>
                </a:moveTo>
                <a:cubicBezTo>
                  <a:pt x="9" y="173"/>
                  <a:pt x="9" y="173"/>
                  <a:pt x="9" y="173"/>
                </a:cubicBezTo>
                <a:cubicBezTo>
                  <a:pt x="3" y="173"/>
                  <a:pt x="0" y="168"/>
                  <a:pt x="3" y="164"/>
                </a:cubicBezTo>
                <a:cubicBezTo>
                  <a:pt x="73" y="89"/>
                  <a:pt x="73" y="89"/>
                  <a:pt x="73" y="89"/>
                </a:cubicBezTo>
                <a:cubicBezTo>
                  <a:pt x="75" y="87"/>
                  <a:pt x="75" y="85"/>
                  <a:pt x="73" y="83"/>
                </a:cubicBezTo>
                <a:cubicBezTo>
                  <a:pt x="3" y="8"/>
                  <a:pt x="3" y="8"/>
                  <a:pt x="3" y="8"/>
                </a:cubicBezTo>
                <a:cubicBezTo>
                  <a:pt x="0" y="4"/>
                  <a:pt x="3" y="0"/>
                  <a:pt x="9" y="0"/>
                </a:cubicBezTo>
                <a:cubicBezTo>
                  <a:pt x="669" y="0"/>
                  <a:pt x="669" y="0"/>
                  <a:pt x="669" y="0"/>
                </a:cubicBezTo>
                <a:cubicBezTo>
                  <a:pt x="671" y="0"/>
                  <a:pt x="674" y="1"/>
                  <a:pt x="675" y="2"/>
                </a:cubicBezTo>
                <a:cubicBezTo>
                  <a:pt x="751" y="83"/>
                  <a:pt x="751" y="83"/>
                  <a:pt x="751" y="83"/>
                </a:cubicBezTo>
                <a:cubicBezTo>
                  <a:pt x="753" y="85"/>
                  <a:pt x="753" y="87"/>
                  <a:pt x="751" y="89"/>
                </a:cubicBezTo>
                <a:cubicBezTo>
                  <a:pt x="675" y="170"/>
                  <a:pt x="675" y="170"/>
                  <a:pt x="675" y="170"/>
                </a:cubicBezTo>
                <a:cubicBezTo>
                  <a:pt x="674" y="172"/>
                  <a:pt x="671" y="173"/>
                  <a:pt x="669" y="1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68587" tIns="34284" rIns="68587" bIns="34284"/>
          <a:lstStyle/>
          <a:p>
            <a:endParaRPr lang="en-US" sz="1404">
              <a:latin typeface="+mj-lt"/>
            </a:endParaRPr>
          </a:p>
        </p:txBody>
      </p:sp>
      <p:sp>
        <p:nvSpPr>
          <p:cNvPr id="8" name="Google Shape;301;p14">
            <a:extLst>
              <a:ext uri="{FF2B5EF4-FFF2-40B4-BE49-F238E27FC236}">
                <a16:creationId xmlns:a16="http://schemas.microsoft.com/office/drawing/2014/main" id="{FF3EDB46-2C16-9641-BA4A-41BADC81E919}"/>
              </a:ext>
            </a:extLst>
          </p:cNvPr>
          <p:cNvSpPr>
            <a:spLocks/>
          </p:cNvSpPr>
          <p:nvPr/>
        </p:nvSpPr>
        <p:spPr bwMode="auto">
          <a:xfrm>
            <a:off x="6492979" y="1231244"/>
            <a:ext cx="2069845" cy="476374"/>
          </a:xfrm>
          <a:custGeom>
            <a:avLst/>
            <a:gdLst>
              <a:gd name="T0" fmla="*/ 669 w 753"/>
              <a:gd name="T1" fmla="*/ 173 h 173"/>
              <a:gd name="T2" fmla="*/ 9 w 753"/>
              <a:gd name="T3" fmla="*/ 173 h 173"/>
              <a:gd name="T4" fmla="*/ 3 w 753"/>
              <a:gd name="T5" fmla="*/ 164 h 173"/>
              <a:gd name="T6" fmla="*/ 73 w 753"/>
              <a:gd name="T7" fmla="*/ 89 h 173"/>
              <a:gd name="T8" fmla="*/ 73 w 753"/>
              <a:gd name="T9" fmla="*/ 83 h 173"/>
              <a:gd name="T10" fmla="*/ 3 w 753"/>
              <a:gd name="T11" fmla="*/ 8 h 173"/>
              <a:gd name="T12" fmla="*/ 9 w 753"/>
              <a:gd name="T13" fmla="*/ 0 h 173"/>
              <a:gd name="T14" fmla="*/ 669 w 753"/>
              <a:gd name="T15" fmla="*/ 0 h 173"/>
              <a:gd name="T16" fmla="*/ 675 w 753"/>
              <a:gd name="T17" fmla="*/ 2 h 173"/>
              <a:gd name="T18" fmla="*/ 751 w 753"/>
              <a:gd name="T19" fmla="*/ 83 h 173"/>
              <a:gd name="T20" fmla="*/ 751 w 753"/>
              <a:gd name="T21" fmla="*/ 89 h 173"/>
              <a:gd name="T22" fmla="*/ 675 w 753"/>
              <a:gd name="T23" fmla="*/ 170 h 173"/>
              <a:gd name="T24" fmla="*/ 669 w 753"/>
              <a:gd name="T25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53" h="173" extrusionOk="0">
                <a:moveTo>
                  <a:pt x="669" y="173"/>
                </a:moveTo>
                <a:cubicBezTo>
                  <a:pt x="9" y="173"/>
                  <a:pt x="9" y="173"/>
                  <a:pt x="9" y="173"/>
                </a:cubicBezTo>
                <a:cubicBezTo>
                  <a:pt x="3" y="173"/>
                  <a:pt x="0" y="168"/>
                  <a:pt x="3" y="164"/>
                </a:cubicBezTo>
                <a:cubicBezTo>
                  <a:pt x="73" y="89"/>
                  <a:pt x="73" y="89"/>
                  <a:pt x="73" y="89"/>
                </a:cubicBezTo>
                <a:cubicBezTo>
                  <a:pt x="75" y="87"/>
                  <a:pt x="75" y="85"/>
                  <a:pt x="73" y="83"/>
                </a:cubicBezTo>
                <a:cubicBezTo>
                  <a:pt x="3" y="8"/>
                  <a:pt x="3" y="8"/>
                  <a:pt x="3" y="8"/>
                </a:cubicBezTo>
                <a:cubicBezTo>
                  <a:pt x="0" y="4"/>
                  <a:pt x="3" y="0"/>
                  <a:pt x="9" y="0"/>
                </a:cubicBezTo>
                <a:cubicBezTo>
                  <a:pt x="669" y="0"/>
                  <a:pt x="669" y="0"/>
                  <a:pt x="669" y="0"/>
                </a:cubicBezTo>
                <a:cubicBezTo>
                  <a:pt x="671" y="0"/>
                  <a:pt x="674" y="1"/>
                  <a:pt x="675" y="2"/>
                </a:cubicBezTo>
                <a:cubicBezTo>
                  <a:pt x="751" y="83"/>
                  <a:pt x="751" y="83"/>
                  <a:pt x="751" y="83"/>
                </a:cubicBezTo>
                <a:cubicBezTo>
                  <a:pt x="753" y="85"/>
                  <a:pt x="753" y="87"/>
                  <a:pt x="751" y="89"/>
                </a:cubicBezTo>
                <a:cubicBezTo>
                  <a:pt x="675" y="170"/>
                  <a:pt x="675" y="170"/>
                  <a:pt x="675" y="170"/>
                </a:cubicBezTo>
                <a:cubicBezTo>
                  <a:pt x="674" y="172"/>
                  <a:pt x="671" y="173"/>
                  <a:pt x="669" y="1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lIns="68587" tIns="34284" rIns="68587" bIns="34284"/>
          <a:lstStyle/>
          <a:p>
            <a:endParaRPr lang="en-US" sz="1404" dirty="0">
              <a:latin typeface="+mj-lt"/>
            </a:endParaRPr>
          </a:p>
        </p:txBody>
      </p:sp>
      <p:sp>
        <p:nvSpPr>
          <p:cNvPr id="9" name="Google Shape;302;p14">
            <a:extLst>
              <a:ext uri="{FF2B5EF4-FFF2-40B4-BE49-F238E27FC236}">
                <a16:creationId xmlns:a16="http://schemas.microsoft.com/office/drawing/2014/main" id="{C39531C8-C40E-9145-AB3E-87B44D3A58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07" y="1284651"/>
            <a:ext cx="1721188" cy="58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23929E"/>
              </a:buClr>
              <a:buSzPts val="5100"/>
              <a:buFont typeface="Open Sans Semibold" panose="020B0706030804020204" pitchFamily="34" charset="0"/>
              <a:buNone/>
            </a:pPr>
            <a:r>
              <a:rPr lang="en-US" altLang="en-US" sz="2400" b="1" dirty="0">
                <a:solidFill>
                  <a:schemeClr val="bg1"/>
                </a:solidFill>
                <a:latin typeface="+mj-lt"/>
                <a:cs typeface="Open Sans Semibold" panose="020B0706030804020204" pitchFamily="34" charset="0"/>
                <a:sym typeface="Open Sans Semibold" panose="020B0706030804020204" pitchFamily="34" charset="0"/>
              </a:rPr>
              <a:t>Mar ‘22</a:t>
            </a:r>
            <a:endParaRPr lang="en-US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Google Shape;303;p14">
            <a:extLst>
              <a:ext uri="{FF2B5EF4-FFF2-40B4-BE49-F238E27FC236}">
                <a16:creationId xmlns:a16="http://schemas.microsoft.com/office/drawing/2014/main" id="{214BD494-D554-544C-A205-A16ACFD5A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8033" y="1284651"/>
            <a:ext cx="1628714" cy="58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61605E"/>
              </a:buClr>
              <a:buSzPts val="5100"/>
              <a:buFont typeface="Open Sans Semibold" panose="020B0706030804020204" pitchFamily="34" charset="0"/>
              <a:buNone/>
            </a:pPr>
            <a:r>
              <a:rPr lang="en-US" altLang="en-US" sz="2400" b="1" dirty="0">
                <a:solidFill>
                  <a:schemeClr val="bg1"/>
                </a:solidFill>
                <a:latin typeface="+mj-lt"/>
                <a:cs typeface="Open Sans Semibold" panose="020B0706030804020204" pitchFamily="34" charset="0"/>
                <a:sym typeface="Open Sans Semibold" panose="020B0706030804020204" pitchFamily="34" charset="0"/>
              </a:rPr>
              <a:t>Apr ‘22</a:t>
            </a:r>
            <a:endParaRPr lang="en-US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Google Shape;304;p14">
            <a:extLst>
              <a:ext uri="{FF2B5EF4-FFF2-40B4-BE49-F238E27FC236}">
                <a16:creationId xmlns:a16="http://schemas.microsoft.com/office/drawing/2014/main" id="{8C7A08DD-5E2F-7943-942F-5567980B8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1792" y="1284651"/>
            <a:ext cx="1570018" cy="58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B3B5B4"/>
              </a:buClr>
              <a:buSzPts val="5100"/>
              <a:buFont typeface="Open Sans Semibold" panose="020B0706030804020204" pitchFamily="34" charset="0"/>
              <a:buNone/>
            </a:pPr>
            <a:r>
              <a:rPr lang="en-US" altLang="en-US" sz="2400" b="1" dirty="0">
                <a:solidFill>
                  <a:schemeClr val="bg1"/>
                </a:solidFill>
                <a:latin typeface="+mj-lt"/>
                <a:cs typeface="Open Sans Semibold" panose="020B0706030804020204" pitchFamily="34" charset="0"/>
                <a:sym typeface="Open Sans Semibold" panose="020B0706030804020204" pitchFamily="34" charset="0"/>
              </a:rPr>
              <a:t>May ‘22</a:t>
            </a:r>
            <a:endParaRPr lang="en-US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Google Shape;305;p14">
            <a:extLst>
              <a:ext uri="{FF2B5EF4-FFF2-40B4-BE49-F238E27FC236}">
                <a16:creationId xmlns:a16="http://schemas.microsoft.com/office/drawing/2014/main" id="{C4E125A7-366D-1F46-ABBF-D06D71C69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6855" y="1284651"/>
            <a:ext cx="1583245" cy="58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2F526B"/>
              </a:buClr>
              <a:buSzPts val="5100"/>
              <a:buFont typeface="Open Sans Semibold" panose="020B0706030804020204" pitchFamily="34" charset="0"/>
              <a:buNone/>
            </a:pPr>
            <a:r>
              <a:rPr lang="en-US" altLang="en-US" sz="2400" b="1" dirty="0">
                <a:solidFill>
                  <a:schemeClr val="bg1"/>
                </a:solidFill>
                <a:latin typeface="+mj-lt"/>
                <a:cs typeface="Open Sans Semibold" panose="020B0706030804020204" pitchFamily="34" charset="0"/>
                <a:sym typeface="Open Sans Semibold" panose="020B0706030804020204" pitchFamily="34" charset="0"/>
              </a:rPr>
              <a:t>Jun ‘22</a:t>
            </a:r>
            <a:endParaRPr lang="en-US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Google Shape;310;p14">
            <a:extLst>
              <a:ext uri="{FF2B5EF4-FFF2-40B4-BE49-F238E27FC236}">
                <a16:creationId xmlns:a16="http://schemas.microsoft.com/office/drawing/2014/main" id="{F47EDE36-F57C-944B-A539-36CC04093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836" y="1854996"/>
            <a:ext cx="1068494" cy="27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Clr>
                <a:srgbClr val="23929E"/>
              </a:buClr>
              <a:buSzPts val="2300"/>
              <a:buFont typeface="Open Sans Semibold" panose="020B0706030804020204" pitchFamily="34" charset="0"/>
              <a:buNone/>
            </a:pPr>
            <a:endParaRPr lang="en-US" altLang="en-US" sz="12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31" name="Google Shape;297;p14">
            <a:extLst>
              <a:ext uri="{FF2B5EF4-FFF2-40B4-BE49-F238E27FC236}">
                <a16:creationId xmlns:a16="http://schemas.microsoft.com/office/drawing/2014/main" id="{A1E25B2C-357C-A44B-BDC2-4CF372514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096" y="2823514"/>
            <a:ext cx="2051987" cy="80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</a:pPr>
            <a:r>
              <a:rPr lang="en-US" altLang="en-US" sz="1050" b="1" dirty="0">
                <a:solidFill>
                  <a:schemeClr val="accent4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10/18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Client Feedback on Brand, Wireframe for website</a:t>
            </a:r>
            <a:endParaRPr lang="en-US" altLang="en-US" sz="1050" dirty="0">
              <a:latin typeface="+mj-lt"/>
            </a:endParaRPr>
          </a:p>
        </p:txBody>
      </p:sp>
      <p:sp>
        <p:nvSpPr>
          <p:cNvPr id="37" name="Google Shape;297;p14">
            <a:extLst>
              <a:ext uri="{FF2B5EF4-FFF2-40B4-BE49-F238E27FC236}">
                <a16:creationId xmlns:a16="http://schemas.microsoft.com/office/drawing/2014/main" id="{09E6F0C5-FEFC-7741-AB2C-96554C95F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735" y="3437627"/>
            <a:ext cx="1983401" cy="809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</a:pPr>
            <a:r>
              <a:rPr lang="en-US" altLang="en-US" sz="1050" b="1" dirty="0">
                <a:solidFill>
                  <a:schemeClr val="accent4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10/25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Revised Brand Presentation,</a:t>
            </a:r>
            <a:b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</a:b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list of materials to produce</a:t>
            </a:r>
            <a:endParaRPr lang="en-US" altLang="en-US" sz="1050" dirty="0">
              <a:latin typeface="+mj-lt"/>
            </a:endParaRPr>
          </a:p>
        </p:txBody>
      </p:sp>
      <p:sp>
        <p:nvSpPr>
          <p:cNvPr id="46" name="Google Shape;297;p14">
            <a:extLst>
              <a:ext uri="{FF2B5EF4-FFF2-40B4-BE49-F238E27FC236}">
                <a16:creationId xmlns:a16="http://schemas.microsoft.com/office/drawing/2014/main" id="{134D366A-53CC-B745-B349-EF822CAFCB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9109" y="2368919"/>
            <a:ext cx="2051983" cy="1457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11/1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Finalize Brand, Develop Homepage</a:t>
            </a:r>
            <a:endParaRPr lang="en-US" altLang="en-US" sz="1050" dirty="0">
              <a:latin typeface="+mj-lt"/>
            </a:endParaRP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6624865F-0C88-724E-8DE1-8D06FEF89DD2}"/>
              </a:ext>
            </a:extLst>
          </p:cNvPr>
          <p:cNvCxnSpPr>
            <a:cxnSpLocks/>
          </p:cNvCxnSpPr>
          <p:nvPr/>
        </p:nvCxnSpPr>
        <p:spPr>
          <a:xfrm>
            <a:off x="3514649" y="1707618"/>
            <a:ext cx="0" cy="476972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Google Shape;297;p14">
            <a:extLst>
              <a:ext uri="{FF2B5EF4-FFF2-40B4-BE49-F238E27FC236}">
                <a16:creationId xmlns:a16="http://schemas.microsoft.com/office/drawing/2014/main" id="{60F4A86B-60D7-5D4A-99BA-611B80C4B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1164" y="2901895"/>
            <a:ext cx="1993985" cy="80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11/8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Revise Sales Presentation, </a:t>
            </a:r>
            <a:b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</a:b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present collateral layouts, PPT 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templates</a:t>
            </a:r>
            <a:endParaRPr lang="en-US" altLang="en-US" sz="1050" dirty="0">
              <a:latin typeface="+mj-lt"/>
            </a:endParaRPr>
          </a:p>
        </p:txBody>
      </p:sp>
      <p:sp>
        <p:nvSpPr>
          <p:cNvPr id="52" name="Google Shape;297;p14">
            <a:extLst>
              <a:ext uri="{FF2B5EF4-FFF2-40B4-BE49-F238E27FC236}">
                <a16:creationId xmlns:a16="http://schemas.microsoft.com/office/drawing/2014/main" id="{1544829C-9479-FC40-ACE8-D062061822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6872" y="3588282"/>
            <a:ext cx="2071036" cy="872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11/22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Approve Homepage, finalize Sales Presentation, present web secondary pages</a:t>
            </a:r>
            <a:endParaRPr lang="en-US" altLang="en-US" sz="1050" dirty="0">
              <a:latin typeface="+mj-lt"/>
            </a:endParaRP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F4842DBC-348C-6842-9566-AD2B40251B35}"/>
              </a:ext>
            </a:extLst>
          </p:cNvPr>
          <p:cNvCxnSpPr>
            <a:cxnSpLocks/>
          </p:cNvCxnSpPr>
          <p:nvPr/>
        </p:nvCxnSpPr>
        <p:spPr>
          <a:xfrm>
            <a:off x="1516315" y="1687076"/>
            <a:ext cx="0" cy="476972"/>
          </a:xfrm>
          <a:prstGeom prst="straightConnector1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oogle Shape;297;p14">
            <a:extLst>
              <a:ext uri="{FF2B5EF4-FFF2-40B4-BE49-F238E27FC236}">
                <a16:creationId xmlns:a16="http://schemas.microsoft.com/office/drawing/2014/main" id="{8EE0FC30-26D4-F146-B470-01DE046CB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796" y="2366091"/>
            <a:ext cx="1806815" cy="104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1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12/6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Program Homepage, finalize secondary pages, collateral for approval</a:t>
            </a:r>
            <a:endParaRPr lang="en-US" altLang="en-US" sz="1050" dirty="0">
              <a:latin typeface="+mj-lt"/>
            </a:endParaRPr>
          </a:p>
        </p:txBody>
      </p:sp>
      <p:sp>
        <p:nvSpPr>
          <p:cNvPr id="85" name="Google Shape;297;p14">
            <a:extLst>
              <a:ext uri="{FF2B5EF4-FFF2-40B4-BE49-F238E27FC236}">
                <a16:creationId xmlns:a16="http://schemas.microsoft.com/office/drawing/2014/main" id="{5BBC50CC-00DB-7342-A417-8BF7D8D96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796" y="3145702"/>
            <a:ext cx="1865366" cy="80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1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12/13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Finalize all webpages, review Homepage</a:t>
            </a:r>
            <a:endParaRPr lang="en-US" altLang="en-US" sz="1050" dirty="0">
              <a:latin typeface="+mj-lt"/>
            </a:endParaRPr>
          </a:p>
        </p:txBody>
      </p:sp>
      <p:sp>
        <p:nvSpPr>
          <p:cNvPr id="88" name="Google Shape;297;p14">
            <a:extLst>
              <a:ext uri="{FF2B5EF4-FFF2-40B4-BE49-F238E27FC236}">
                <a16:creationId xmlns:a16="http://schemas.microsoft.com/office/drawing/2014/main" id="{750FCAE5-3C67-C74A-A71B-1758A48E8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795" y="3756993"/>
            <a:ext cx="1865365" cy="809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accent1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12/20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Test website on hosting site, link all assets, collateral</a:t>
            </a:r>
            <a:endParaRPr lang="en-US" altLang="en-US" sz="1050" dirty="0">
              <a:latin typeface="+mj-lt"/>
            </a:endParaRPr>
          </a:p>
        </p:txBody>
      </p: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C728B1A1-168E-E642-B913-9FB75675D441}"/>
              </a:ext>
            </a:extLst>
          </p:cNvPr>
          <p:cNvCxnSpPr>
            <a:cxnSpLocks/>
          </p:cNvCxnSpPr>
          <p:nvPr/>
        </p:nvCxnSpPr>
        <p:spPr>
          <a:xfrm>
            <a:off x="5513733" y="1694040"/>
            <a:ext cx="0" cy="476972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Google Shape;297;p14">
            <a:extLst>
              <a:ext uri="{FF2B5EF4-FFF2-40B4-BE49-F238E27FC236}">
                <a16:creationId xmlns:a16="http://schemas.microsoft.com/office/drawing/2014/main" id="{C90E85B9-9758-4146-9371-921DCFE33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6230" y="2374464"/>
            <a:ext cx="1265965" cy="80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tx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1/3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Launch website</a:t>
            </a:r>
            <a:endParaRPr lang="en-US" altLang="en-US" sz="1050" dirty="0">
              <a:latin typeface="+mj-lt"/>
            </a:endParaRPr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0F44FE99-4D42-1040-B61F-1F82384A461A}"/>
              </a:ext>
            </a:extLst>
          </p:cNvPr>
          <p:cNvCxnSpPr>
            <a:cxnSpLocks/>
          </p:cNvCxnSpPr>
          <p:nvPr/>
        </p:nvCxnSpPr>
        <p:spPr>
          <a:xfrm>
            <a:off x="7450442" y="1673281"/>
            <a:ext cx="0" cy="476972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Google Shape;297;p14">
            <a:extLst>
              <a:ext uri="{FF2B5EF4-FFF2-40B4-BE49-F238E27FC236}">
                <a16:creationId xmlns:a16="http://schemas.microsoft.com/office/drawing/2014/main" id="{EABCEECE-086B-254B-A16A-618D636E5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6230" y="2821492"/>
            <a:ext cx="1718148" cy="80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b="1" dirty="0">
                <a:solidFill>
                  <a:schemeClr val="tx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Week of 1/10</a:t>
            </a:r>
          </a:p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050" dirty="0"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Tweak any changes to website, finish all collateral </a:t>
            </a:r>
            <a:endParaRPr lang="en-US" altLang="en-US" sz="1050" dirty="0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DF662A5-ADF3-2240-B5C5-21AA9FCCE652}"/>
              </a:ext>
            </a:extLst>
          </p:cNvPr>
          <p:cNvSpPr/>
          <p:nvPr/>
        </p:nvSpPr>
        <p:spPr>
          <a:xfrm>
            <a:off x="594836" y="4564592"/>
            <a:ext cx="1941300" cy="11891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300A831-7604-6A4B-9DA4-CD3F32312E65}"/>
              </a:ext>
            </a:extLst>
          </p:cNvPr>
          <p:cNvSpPr/>
          <p:nvPr/>
        </p:nvSpPr>
        <p:spPr>
          <a:xfrm>
            <a:off x="2628390" y="4564593"/>
            <a:ext cx="1912216" cy="1189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088E98A-F95B-5A48-8491-D4384CAEDAF5}"/>
              </a:ext>
            </a:extLst>
          </p:cNvPr>
          <p:cNvSpPr/>
          <p:nvPr/>
        </p:nvSpPr>
        <p:spPr>
          <a:xfrm>
            <a:off x="4638547" y="4564592"/>
            <a:ext cx="1935613" cy="108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0472AA-5AD5-7340-96B3-4B231CB520F0}"/>
              </a:ext>
            </a:extLst>
          </p:cNvPr>
          <p:cNvSpPr/>
          <p:nvPr/>
        </p:nvSpPr>
        <p:spPr>
          <a:xfrm>
            <a:off x="6672101" y="4564976"/>
            <a:ext cx="1935613" cy="1086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FCDF686F-6652-6F4A-8A67-C93B1A3F9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slide – option 1</a:t>
            </a:r>
          </a:p>
        </p:txBody>
      </p:sp>
    </p:spTree>
    <p:extLst>
      <p:ext uri="{BB962C8B-B14F-4D97-AF65-F5344CB8AC3E}">
        <p14:creationId xmlns:p14="http://schemas.microsoft.com/office/powerpoint/2010/main" val="4175930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5F6FE0-B00E-A244-86FF-C03AF3DAA7FA}"/>
              </a:ext>
            </a:extLst>
          </p:cNvPr>
          <p:cNvSpPr/>
          <p:nvPr/>
        </p:nvSpPr>
        <p:spPr>
          <a:xfrm>
            <a:off x="478971" y="2649795"/>
            <a:ext cx="8077200" cy="152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7C55BB-367D-5F4C-A933-C278DCBD3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slide – option 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169FCD-6ED1-5443-A3A7-C41444827F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F3D22B-2083-EE4A-A65C-21AB06DB75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0727656-02C0-2744-9B98-789B1FFAFC87}"/>
              </a:ext>
            </a:extLst>
          </p:cNvPr>
          <p:cNvSpPr/>
          <p:nvPr/>
        </p:nvSpPr>
        <p:spPr>
          <a:xfrm>
            <a:off x="2325603" y="1293740"/>
            <a:ext cx="652006" cy="652006"/>
          </a:xfrm>
          <a:prstGeom prst="ellipse">
            <a:avLst/>
          </a:prstGeom>
          <a:solidFill>
            <a:schemeClr val="bg1"/>
          </a:solidFill>
          <a:ln w="412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3" name="Google Shape;297;p14">
            <a:extLst>
              <a:ext uri="{FF2B5EF4-FFF2-40B4-BE49-F238E27FC236}">
                <a16:creationId xmlns:a16="http://schemas.microsoft.com/office/drawing/2014/main" id="{E1A637F6-5C55-334F-8A73-B276665DC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7350" y="3405131"/>
            <a:ext cx="1247163" cy="1162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100" dirty="0">
                <a:solidFill>
                  <a:schemeClr val="accent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HEADING</a:t>
            </a:r>
          </a:p>
          <a:p>
            <a:r>
              <a:rPr lang="en-US" sz="1000" dirty="0" err="1"/>
              <a:t>Excepteur</a:t>
            </a:r>
            <a:r>
              <a:rPr lang="en-US" sz="1000" dirty="0"/>
              <a:t> </a:t>
            </a:r>
            <a:r>
              <a:rPr lang="en-US" sz="1000" dirty="0" err="1"/>
              <a:t>sint</a:t>
            </a:r>
            <a:r>
              <a:rPr lang="en-US" sz="1000" dirty="0"/>
              <a:t> </a:t>
            </a:r>
            <a:r>
              <a:rPr lang="en-US" sz="1000" dirty="0" err="1"/>
              <a:t>occaecat</a:t>
            </a:r>
            <a:r>
              <a:rPr lang="en-US" sz="1000" dirty="0"/>
              <a:t> cupid </a:t>
            </a:r>
            <a:r>
              <a:rPr lang="en-US" sz="1000" dirty="0" err="1"/>
              <a:t>atat</a:t>
            </a:r>
            <a:r>
              <a:rPr lang="en-US" sz="1000" dirty="0"/>
              <a:t> non </a:t>
            </a:r>
            <a:r>
              <a:rPr lang="en-US" sz="1000" dirty="0" err="1"/>
              <a:t>providen</a:t>
            </a:r>
            <a:r>
              <a:rPr lang="en-US" sz="1000" dirty="0"/>
              <a:t> sunt in culpa</a:t>
            </a: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8449C660-450D-DB4D-8EAA-A9379F41306B}"/>
              </a:ext>
            </a:extLst>
          </p:cNvPr>
          <p:cNvSpPr/>
          <p:nvPr/>
        </p:nvSpPr>
        <p:spPr>
          <a:xfrm>
            <a:off x="1485758" y="2649795"/>
            <a:ext cx="1543050" cy="152400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6" name="Parallelogram 15">
            <a:extLst>
              <a:ext uri="{FF2B5EF4-FFF2-40B4-BE49-F238E27FC236}">
                <a16:creationId xmlns:a16="http://schemas.microsoft.com/office/drawing/2014/main" id="{6CE6B09D-7A03-8D43-B026-36BB58B36495}"/>
              </a:ext>
            </a:extLst>
          </p:cNvPr>
          <p:cNvSpPr/>
          <p:nvPr/>
        </p:nvSpPr>
        <p:spPr>
          <a:xfrm>
            <a:off x="3028808" y="2649795"/>
            <a:ext cx="1543050" cy="152400"/>
          </a:xfrm>
          <a:prstGeom prst="parallelogram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E703E14D-E7B0-F443-A15F-80FECB074B8C}"/>
              </a:ext>
            </a:extLst>
          </p:cNvPr>
          <p:cNvSpPr/>
          <p:nvPr/>
        </p:nvSpPr>
        <p:spPr>
          <a:xfrm>
            <a:off x="4571858" y="2649795"/>
            <a:ext cx="1543050" cy="152400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8" name="Parallelogram 17">
            <a:extLst>
              <a:ext uri="{FF2B5EF4-FFF2-40B4-BE49-F238E27FC236}">
                <a16:creationId xmlns:a16="http://schemas.microsoft.com/office/drawing/2014/main" id="{532A74D1-9CDB-A542-96FB-25FA85323374}"/>
              </a:ext>
            </a:extLst>
          </p:cNvPr>
          <p:cNvSpPr/>
          <p:nvPr/>
        </p:nvSpPr>
        <p:spPr>
          <a:xfrm>
            <a:off x="6115191" y="2649795"/>
            <a:ext cx="1543050" cy="152400"/>
          </a:xfrm>
          <a:prstGeom prst="parallelogram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59EE92-216F-6545-A155-DD20C407FE38}"/>
              </a:ext>
            </a:extLst>
          </p:cNvPr>
          <p:cNvSpPr/>
          <p:nvPr/>
        </p:nvSpPr>
        <p:spPr>
          <a:xfrm>
            <a:off x="620202" y="2756476"/>
            <a:ext cx="7935969" cy="45719"/>
          </a:xfrm>
          <a:prstGeom prst="rect">
            <a:avLst/>
          </a:prstGeom>
          <a:solidFill>
            <a:schemeClr val="bg2">
              <a:alpha val="5529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B70B485-0BF6-7249-A1FA-44ECD1EDCB38}"/>
              </a:ext>
            </a:extLst>
          </p:cNvPr>
          <p:cNvSpPr/>
          <p:nvPr/>
        </p:nvSpPr>
        <p:spPr>
          <a:xfrm>
            <a:off x="375267" y="2560394"/>
            <a:ext cx="331202" cy="33120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BE53036-6D74-A24E-92C5-D4761D273038}"/>
              </a:ext>
            </a:extLst>
          </p:cNvPr>
          <p:cNvSpPr/>
          <p:nvPr/>
        </p:nvSpPr>
        <p:spPr>
          <a:xfrm>
            <a:off x="8437531" y="2560394"/>
            <a:ext cx="331202" cy="33120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2F7534-FDB0-5044-8CAD-DCC63D0CEE0C}"/>
              </a:ext>
            </a:extLst>
          </p:cNvPr>
          <p:cNvSpPr txBox="1"/>
          <p:nvPr/>
        </p:nvSpPr>
        <p:spPr>
          <a:xfrm>
            <a:off x="1485475" y="2360054"/>
            <a:ext cx="1543051" cy="40068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algn="ctr"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400" b="1" dirty="0">
                <a:solidFill>
                  <a:schemeClr val="accent2"/>
                </a:solidFill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March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C53BBCF-25FB-E644-AA25-16C1F153F5B2}"/>
              </a:ext>
            </a:extLst>
          </p:cNvPr>
          <p:cNvSpPr txBox="1"/>
          <p:nvPr/>
        </p:nvSpPr>
        <p:spPr>
          <a:xfrm>
            <a:off x="3033227" y="2360054"/>
            <a:ext cx="1543051" cy="40068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algn="ctr"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400" b="1" dirty="0">
                <a:solidFill>
                  <a:schemeClr val="accent5"/>
                </a:solidFill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April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8916C36-022F-0348-A688-46B6AE0EB27F}"/>
              </a:ext>
            </a:extLst>
          </p:cNvPr>
          <p:cNvSpPr txBox="1"/>
          <p:nvPr/>
        </p:nvSpPr>
        <p:spPr>
          <a:xfrm>
            <a:off x="4588186" y="2360054"/>
            <a:ext cx="1543051" cy="40068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algn="ctr"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400" b="1" dirty="0">
                <a:solidFill>
                  <a:schemeClr val="accent1"/>
                </a:solidFill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May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947692-4EAD-6147-8A87-F2BAFF424687}"/>
              </a:ext>
            </a:extLst>
          </p:cNvPr>
          <p:cNvSpPr txBox="1"/>
          <p:nvPr/>
        </p:nvSpPr>
        <p:spPr>
          <a:xfrm>
            <a:off x="6131237" y="2360054"/>
            <a:ext cx="1543051" cy="40068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algn="ctr"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400" b="1" dirty="0">
                <a:solidFill>
                  <a:schemeClr val="tx2"/>
                </a:solidFill>
                <a:latin typeface="+mj-lt"/>
                <a:cs typeface="Open Sans" panose="020B0606030504020204" pitchFamily="34" charset="0"/>
                <a:sym typeface="Open Sans" panose="020B0606030504020204" pitchFamily="34" charset="0"/>
              </a:rPr>
              <a:t>June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AB008EC-275E-D34D-BC40-4E1294F1B494}"/>
              </a:ext>
            </a:extLst>
          </p:cNvPr>
          <p:cNvCxnSpPr>
            <a:cxnSpLocks/>
            <a:stCxn id="10" idx="4"/>
          </p:cNvCxnSpPr>
          <p:nvPr/>
        </p:nvCxnSpPr>
        <p:spPr>
          <a:xfrm>
            <a:off x="2651606" y="1945746"/>
            <a:ext cx="1" cy="709618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6" name="Google Shape;297;p14">
            <a:extLst>
              <a:ext uri="{FF2B5EF4-FFF2-40B4-BE49-F238E27FC236}">
                <a16:creationId xmlns:a16="http://schemas.microsoft.com/office/drawing/2014/main" id="{756D63BB-075F-474A-84C9-1B56BEDA6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9273" y="1147584"/>
            <a:ext cx="1255797" cy="1200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100" dirty="0">
                <a:solidFill>
                  <a:schemeClr val="accent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HEADING</a:t>
            </a:r>
          </a:p>
          <a:p>
            <a:r>
              <a:rPr lang="en-US" sz="1000" dirty="0" err="1"/>
              <a:t>Excepteur</a:t>
            </a:r>
            <a:r>
              <a:rPr lang="en-US" sz="1000" dirty="0"/>
              <a:t> </a:t>
            </a:r>
            <a:r>
              <a:rPr lang="en-US" sz="1000" dirty="0" err="1"/>
              <a:t>sint</a:t>
            </a:r>
            <a:r>
              <a:rPr lang="en-US" sz="1000" dirty="0"/>
              <a:t> </a:t>
            </a:r>
            <a:r>
              <a:rPr lang="en-US" sz="1000" dirty="0" err="1"/>
              <a:t>occaecat</a:t>
            </a:r>
            <a:r>
              <a:rPr lang="en-US" sz="1000" dirty="0"/>
              <a:t> cupid </a:t>
            </a:r>
            <a:r>
              <a:rPr lang="en-US" sz="1000" dirty="0" err="1"/>
              <a:t>atat</a:t>
            </a:r>
            <a:r>
              <a:rPr lang="en-US" sz="1000" dirty="0"/>
              <a:t> non </a:t>
            </a:r>
            <a:r>
              <a:rPr lang="en-US" sz="1000" dirty="0" err="1"/>
              <a:t>providen</a:t>
            </a:r>
            <a:r>
              <a:rPr lang="en-US" sz="1000" dirty="0"/>
              <a:t> sunt in culpa qui </a:t>
            </a:r>
            <a:r>
              <a:rPr lang="en-US" sz="1000" dirty="0" err="1"/>
              <a:t>officia</a:t>
            </a:r>
            <a:endParaRPr lang="en-US" sz="1000" dirty="0"/>
          </a:p>
        </p:txBody>
      </p:sp>
      <p:sp>
        <p:nvSpPr>
          <p:cNvPr id="27" name="Google Shape;297;p14">
            <a:extLst>
              <a:ext uri="{FF2B5EF4-FFF2-40B4-BE49-F238E27FC236}">
                <a16:creationId xmlns:a16="http://schemas.microsoft.com/office/drawing/2014/main" id="{BEA511CE-1394-C542-8279-387B3C461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545" y="3249814"/>
            <a:ext cx="1529309" cy="107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100" dirty="0">
                <a:solidFill>
                  <a:schemeClr val="accent5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HEADING</a:t>
            </a:r>
          </a:p>
          <a:p>
            <a:r>
              <a:rPr lang="en-US" sz="1000" dirty="0" err="1"/>
              <a:t>Excepteur</a:t>
            </a:r>
            <a:r>
              <a:rPr lang="en-US" sz="1000" dirty="0"/>
              <a:t> </a:t>
            </a:r>
            <a:r>
              <a:rPr lang="en-US" sz="1000" dirty="0" err="1"/>
              <a:t>sint</a:t>
            </a:r>
            <a:r>
              <a:rPr lang="en-US" sz="1000" dirty="0"/>
              <a:t> </a:t>
            </a:r>
            <a:r>
              <a:rPr lang="en-US" sz="1000" dirty="0" err="1"/>
              <a:t>occaecat</a:t>
            </a:r>
            <a:r>
              <a:rPr lang="en-US" sz="1000" dirty="0"/>
              <a:t> cupid </a:t>
            </a:r>
            <a:r>
              <a:rPr lang="en-US" sz="1000" dirty="0" err="1"/>
              <a:t>atat</a:t>
            </a:r>
            <a:r>
              <a:rPr lang="en-US" sz="1000" dirty="0"/>
              <a:t> non </a:t>
            </a:r>
            <a:r>
              <a:rPr lang="en-US" sz="1000" dirty="0" err="1"/>
              <a:t>providen</a:t>
            </a:r>
            <a:r>
              <a:rPr lang="en-US" sz="1000" dirty="0"/>
              <a:t> sunt in culpa qui </a:t>
            </a:r>
            <a:r>
              <a:rPr lang="en-US" sz="1000" dirty="0" err="1"/>
              <a:t>officia</a:t>
            </a:r>
            <a:r>
              <a:rPr lang="en-US" sz="1000" dirty="0"/>
              <a:t> </a:t>
            </a:r>
            <a:r>
              <a:rPr lang="en-US" sz="1000" dirty="0" err="1"/>
              <a:t>deserunt</a:t>
            </a:r>
            <a:r>
              <a:rPr lang="en-US" sz="1000" dirty="0"/>
              <a:t> </a:t>
            </a:r>
            <a:r>
              <a:rPr lang="en-US" sz="1000" dirty="0" err="1"/>
              <a:t>mollit</a:t>
            </a:r>
            <a:r>
              <a:rPr lang="en-US" sz="1000" dirty="0"/>
              <a:t> </a:t>
            </a:r>
            <a:r>
              <a:rPr lang="en-US" sz="1000" dirty="0" err="1"/>
              <a:t>anim</a:t>
            </a:r>
            <a:r>
              <a:rPr lang="en-US" sz="1000" dirty="0"/>
              <a:t> id </a:t>
            </a:r>
            <a:r>
              <a:rPr lang="en-US" sz="1000" dirty="0" err="1"/>
              <a:t>est</a:t>
            </a:r>
            <a:r>
              <a:rPr lang="en-US" sz="1000" dirty="0"/>
              <a:t> </a:t>
            </a:r>
            <a:r>
              <a:rPr lang="en-US" sz="1000" dirty="0" err="1"/>
              <a:t>laborum</a:t>
            </a:r>
            <a:r>
              <a:rPr lang="en-US" sz="1000" dirty="0"/>
              <a:t> at</a:t>
            </a:r>
          </a:p>
        </p:txBody>
      </p:sp>
      <p:sp>
        <p:nvSpPr>
          <p:cNvPr id="28" name="Google Shape;297;p14">
            <a:extLst>
              <a:ext uri="{FF2B5EF4-FFF2-40B4-BE49-F238E27FC236}">
                <a16:creationId xmlns:a16="http://schemas.microsoft.com/office/drawing/2014/main" id="{04B6B728-F9F8-B345-B8DC-7A1391E53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8691" y="1225919"/>
            <a:ext cx="2382680" cy="1011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100" dirty="0">
                <a:solidFill>
                  <a:schemeClr val="accent1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HEADING</a:t>
            </a:r>
          </a:p>
          <a:p>
            <a:r>
              <a:rPr lang="en-US" sz="1000" dirty="0" err="1"/>
              <a:t>Excepteur</a:t>
            </a:r>
            <a:r>
              <a:rPr lang="en-US" sz="1000" dirty="0"/>
              <a:t> </a:t>
            </a:r>
            <a:r>
              <a:rPr lang="en-US" sz="1000" dirty="0" err="1"/>
              <a:t>sint</a:t>
            </a:r>
            <a:r>
              <a:rPr lang="en-US" sz="1000" dirty="0"/>
              <a:t> </a:t>
            </a:r>
            <a:r>
              <a:rPr lang="en-US" sz="1000" dirty="0" err="1"/>
              <a:t>occaecat</a:t>
            </a:r>
            <a:r>
              <a:rPr lang="en-US" sz="1000" dirty="0"/>
              <a:t> cupid </a:t>
            </a:r>
            <a:r>
              <a:rPr lang="en-US" sz="1000" dirty="0" err="1"/>
              <a:t>atat</a:t>
            </a:r>
            <a:r>
              <a:rPr lang="en-US" sz="1000" dirty="0"/>
              <a:t> non </a:t>
            </a:r>
            <a:r>
              <a:rPr lang="en-US" sz="1000" dirty="0" err="1"/>
              <a:t>providen</a:t>
            </a:r>
            <a:r>
              <a:rPr lang="en-US" sz="1000" dirty="0"/>
              <a:t> sunt in culpa qui </a:t>
            </a:r>
            <a:r>
              <a:rPr lang="en-US" sz="1000" dirty="0" err="1"/>
              <a:t>officia</a:t>
            </a:r>
            <a:r>
              <a:rPr lang="en-US" sz="1000" dirty="0"/>
              <a:t> </a:t>
            </a:r>
            <a:r>
              <a:rPr lang="en-US" sz="1000" dirty="0" err="1"/>
              <a:t>deserunt</a:t>
            </a:r>
            <a:r>
              <a:rPr lang="en-US" sz="1000" dirty="0"/>
              <a:t> </a:t>
            </a:r>
            <a:r>
              <a:rPr lang="en-US" sz="1000" dirty="0" err="1"/>
              <a:t>mollit</a:t>
            </a:r>
            <a:r>
              <a:rPr lang="en-US" sz="1000" dirty="0"/>
              <a:t> </a:t>
            </a:r>
            <a:r>
              <a:rPr lang="en-US" sz="1000" dirty="0" err="1"/>
              <a:t>anim</a:t>
            </a:r>
            <a:r>
              <a:rPr lang="en-US" sz="1000" dirty="0"/>
              <a:t> id </a:t>
            </a:r>
            <a:r>
              <a:rPr lang="en-US" sz="1000" dirty="0" err="1"/>
              <a:t>est</a:t>
            </a:r>
            <a:r>
              <a:rPr lang="en-US" sz="1000" dirty="0"/>
              <a:t> </a:t>
            </a:r>
            <a:r>
              <a:rPr lang="en-US" sz="1000" dirty="0" err="1"/>
              <a:t>laborum</a:t>
            </a:r>
            <a:r>
              <a:rPr lang="en-US" sz="1000" dirty="0"/>
              <a:t> at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273433F-0123-4349-9CF1-689B63399967}"/>
              </a:ext>
            </a:extLst>
          </p:cNvPr>
          <p:cNvSpPr/>
          <p:nvPr/>
        </p:nvSpPr>
        <p:spPr>
          <a:xfrm>
            <a:off x="3794950" y="3515557"/>
            <a:ext cx="652006" cy="652006"/>
          </a:xfrm>
          <a:prstGeom prst="ellipse">
            <a:avLst/>
          </a:prstGeom>
          <a:solidFill>
            <a:schemeClr val="bg1"/>
          </a:solidFill>
          <a:ln w="412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32A214-558E-B64A-BE47-F391E9840C41}"/>
              </a:ext>
            </a:extLst>
          </p:cNvPr>
          <p:cNvCxnSpPr>
            <a:cxnSpLocks/>
          </p:cNvCxnSpPr>
          <p:nvPr/>
        </p:nvCxnSpPr>
        <p:spPr>
          <a:xfrm>
            <a:off x="4133712" y="2791005"/>
            <a:ext cx="1" cy="709618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2" name="Graphic 31">
            <a:extLst>
              <a:ext uri="{FF2B5EF4-FFF2-40B4-BE49-F238E27FC236}">
                <a16:creationId xmlns:a16="http://schemas.microsoft.com/office/drawing/2014/main" id="{1B4BB092-145C-494E-86FC-82279C25D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484746" y="1455826"/>
            <a:ext cx="332601" cy="33260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D04CFE1-8FB0-1C44-87A0-0139EC230D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010265" y="3672913"/>
            <a:ext cx="220985" cy="337294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ABF9A4E7-3E7C-1A44-9629-FA566925124F}"/>
              </a:ext>
            </a:extLst>
          </p:cNvPr>
          <p:cNvSpPr/>
          <p:nvPr/>
        </p:nvSpPr>
        <p:spPr>
          <a:xfrm>
            <a:off x="1269769" y="3515557"/>
            <a:ext cx="652006" cy="652006"/>
          </a:xfrm>
          <a:prstGeom prst="ellipse">
            <a:avLst/>
          </a:prstGeom>
          <a:solidFill>
            <a:schemeClr val="bg1"/>
          </a:solidFill>
          <a:ln w="412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B5A4881-B06D-5040-8304-3D7AE4E9E339}"/>
              </a:ext>
            </a:extLst>
          </p:cNvPr>
          <p:cNvCxnSpPr>
            <a:cxnSpLocks/>
            <a:endCxn id="35" idx="0"/>
          </p:cNvCxnSpPr>
          <p:nvPr/>
        </p:nvCxnSpPr>
        <p:spPr>
          <a:xfrm>
            <a:off x="1595772" y="2801733"/>
            <a:ext cx="0" cy="713824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4" name="Graphic 33">
            <a:extLst>
              <a:ext uri="{FF2B5EF4-FFF2-40B4-BE49-F238E27FC236}">
                <a16:creationId xmlns:a16="http://schemas.microsoft.com/office/drawing/2014/main" id="{FB134A17-5B5D-5644-8F3C-B3B351362B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445947" y="3685038"/>
            <a:ext cx="325169" cy="325169"/>
          </a:xfrm>
          <a:prstGeom prst="rect">
            <a:avLst/>
          </a:prstGeom>
        </p:spPr>
      </p:pic>
      <p:sp>
        <p:nvSpPr>
          <p:cNvPr id="38" name="Oval 37">
            <a:extLst>
              <a:ext uri="{FF2B5EF4-FFF2-40B4-BE49-F238E27FC236}">
                <a16:creationId xmlns:a16="http://schemas.microsoft.com/office/drawing/2014/main" id="{7B238714-685D-074F-91CC-3E3C07816269}"/>
              </a:ext>
            </a:extLst>
          </p:cNvPr>
          <p:cNvSpPr/>
          <p:nvPr/>
        </p:nvSpPr>
        <p:spPr>
          <a:xfrm>
            <a:off x="4537239" y="1293740"/>
            <a:ext cx="652006" cy="652006"/>
          </a:xfrm>
          <a:prstGeom prst="ellipse">
            <a:avLst/>
          </a:prstGeom>
          <a:solidFill>
            <a:schemeClr val="bg1"/>
          </a:solidFill>
          <a:ln w="412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E79C5D6-3648-C640-91CE-78A0D482F147}"/>
              </a:ext>
            </a:extLst>
          </p:cNvPr>
          <p:cNvCxnSpPr>
            <a:cxnSpLocks/>
            <a:stCxn id="38" idx="4"/>
          </p:cNvCxnSpPr>
          <p:nvPr/>
        </p:nvCxnSpPr>
        <p:spPr>
          <a:xfrm>
            <a:off x="4863242" y="1945746"/>
            <a:ext cx="1" cy="709618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1" name="Graphic 30">
            <a:extLst>
              <a:ext uri="{FF2B5EF4-FFF2-40B4-BE49-F238E27FC236}">
                <a16:creationId xmlns:a16="http://schemas.microsoft.com/office/drawing/2014/main" id="{45136C15-C0C6-A748-9216-17F028BC83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736852" y="1520679"/>
            <a:ext cx="252780" cy="217913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215CD053-5A92-8C42-8DEF-7FA5F82CFFF5}"/>
              </a:ext>
            </a:extLst>
          </p:cNvPr>
          <p:cNvSpPr/>
          <p:nvPr/>
        </p:nvSpPr>
        <p:spPr>
          <a:xfrm>
            <a:off x="6539388" y="3526285"/>
            <a:ext cx="652006" cy="652006"/>
          </a:xfrm>
          <a:prstGeom prst="ellipse">
            <a:avLst/>
          </a:prstGeom>
          <a:solidFill>
            <a:schemeClr val="bg1"/>
          </a:solidFill>
          <a:ln w="412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F0896DE-3617-0C46-A8BB-ACC80303D021}"/>
              </a:ext>
            </a:extLst>
          </p:cNvPr>
          <p:cNvCxnSpPr>
            <a:cxnSpLocks/>
          </p:cNvCxnSpPr>
          <p:nvPr/>
        </p:nvCxnSpPr>
        <p:spPr>
          <a:xfrm>
            <a:off x="6878150" y="2801733"/>
            <a:ext cx="1" cy="709618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4" name="Google Shape;297;p14">
            <a:extLst>
              <a:ext uri="{FF2B5EF4-FFF2-40B4-BE49-F238E27FC236}">
                <a16:creationId xmlns:a16="http://schemas.microsoft.com/office/drawing/2014/main" id="{ACAC8B92-C47E-CE44-ACCB-197B88AFD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6191" y="3249814"/>
            <a:ext cx="1191337" cy="1226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7" tIns="34284" rIns="68587" bIns="34284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buFont typeface="Open Sans" panose="020B0606030504020204" pitchFamily="34" charset="0"/>
              <a:buNone/>
            </a:pPr>
            <a:r>
              <a:rPr lang="en-US" altLang="en-US" sz="1100" dirty="0">
                <a:solidFill>
                  <a:schemeClr val="tx2"/>
                </a:solidFill>
                <a:latin typeface="+mn-lt"/>
                <a:cs typeface="Open Sans" panose="020B0606030504020204" pitchFamily="34" charset="0"/>
                <a:sym typeface="Open Sans" panose="020B0606030504020204" pitchFamily="34" charset="0"/>
              </a:rPr>
              <a:t>HEADING</a:t>
            </a:r>
          </a:p>
          <a:p>
            <a:r>
              <a:rPr lang="en-US" sz="1000" dirty="0" err="1"/>
              <a:t>Excepteur</a:t>
            </a:r>
            <a:r>
              <a:rPr lang="en-US" sz="1000" dirty="0"/>
              <a:t> </a:t>
            </a:r>
            <a:r>
              <a:rPr lang="en-US" sz="1000" dirty="0" err="1"/>
              <a:t>sint</a:t>
            </a:r>
            <a:r>
              <a:rPr lang="en-US" sz="1000" dirty="0"/>
              <a:t> </a:t>
            </a:r>
            <a:r>
              <a:rPr lang="en-US" sz="1000" dirty="0" err="1"/>
              <a:t>occaecat</a:t>
            </a:r>
            <a:r>
              <a:rPr lang="en-US" sz="1000" dirty="0"/>
              <a:t> cupid </a:t>
            </a:r>
            <a:r>
              <a:rPr lang="en-US" sz="1000" dirty="0" err="1"/>
              <a:t>atat</a:t>
            </a:r>
            <a:r>
              <a:rPr lang="en-US" sz="1000" dirty="0"/>
              <a:t> non </a:t>
            </a:r>
            <a:r>
              <a:rPr lang="en-US" sz="1000" dirty="0" err="1"/>
              <a:t>providen</a:t>
            </a:r>
            <a:r>
              <a:rPr lang="en-US" sz="1000" dirty="0"/>
              <a:t> sunt in culpa qui </a:t>
            </a:r>
            <a:r>
              <a:rPr lang="en-US" sz="1000" dirty="0" err="1"/>
              <a:t>officia</a:t>
            </a:r>
            <a:r>
              <a:rPr lang="en-US" sz="1000" dirty="0"/>
              <a:t> </a:t>
            </a:r>
            <a:r>
              <a:rPr lang="en-US" sz="1000" dirty="0" err="1"/>
              <a:t>deserunt</a:t>
            </a:r>
            <a:r>
              <a:rPr lang="en-US" sz="1000" dirty="0"/>
              <a:t> </a:t>
            </a:r>
            <a:r>
              <a:rPr lang="en-US" sz="1000" dirty="0" err="1"/>
              <a:t>mollit</a:t>
            </a:r>
            <a:r>
              <a:rPr lang="en-US" sz="1000" dirty="0"/>
              <a:t> </a:t>
            </a:r>
            <a:r>
              <a:rPr lang="en-US" sz="1000" dirty="0" err="1"/>
              <a:t>anim</a:t>
            </a:r>
            <a:r>
              <a:rPr lang="en-US" sz="1000" dirty="0"/>
              <a:t> id </a:t>
            </a:r>
            <a:r>
              <a:rPr lang="en-US" sz="1000" dirty="0" err="1"/>
              <a:t>est</a:t>
            </a:r>
            <a:r>
              <a:rPr lang="en-US" sz="1000" dirty="0"/>
              <a:t> </a:t>
            </a:r>
            <a:r>
              <a:rPr lang="en-US" sz="1000" dirty="0" err="1"/>
              <a:t>laborum</a:t>
            </a:r>
            <a:r>
              <a:rPr lang="en-US" sz="1000" dirty="0"/>
              <a:t> at</a:t>
            </a:r>
          </a:p>
        </p:txBody>
      </p:sp>
      <p:pic>
        <p:nvPicPr>
          <p:cNvPr id="46" name="Graphic 45" descr="Back with solid fill">
            <a:extLst>
              <a:ext uri="{FF2B5EF4-FFF2-40B4-BE49-F238E27FC236}">
                <a16:creationId xmlns:a16="http://schemas.microsoft.com/office/drawing/2014/main" id="{3F9A0401-2D9D-BC4B-8C81-16948D7937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70989" y="3647158"/>
            <a:ext cx="388804" cy="388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92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96FD5-AD38-594B-83EC-4448B979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Divider slide grey. </a:t>
            </a:r>
            <a:br>
              <a:rPr lang="en-US" dirty="0"/>
            </a:br>
            <a:r>
              <a:rPr lang="en-US" dirty="0"/>
              <a:t>Can also be used for a customer quote, or statement that deserves to be emphasized.</a:t>
            </a:r>
          </a:p>
        </p:txBody>
      </p:sp>
    </p:spTree>
    <p:extLst>
      <p:ext uri="{BB962C8B-B14F-4D97-AF65-F5344CB8AC3E}">
        <p14:creationId xmlns:p14="http://schemas.microsoft.com/office/powerpoint/2010/main" val="112228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4C4B3-2AA6-9745-86FB-9C3193989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Divider slide dk blue. </a:t>
            </a:r>
            <a:br>
              <a:rPr lang="en-US" dirty="0"/>
            </a:br>
            <a:r>
              <a:rPr lang="en-US" dirty="0"/>
              <a:t>Can also be used for a customer quote, or statement that deserves to be emphasized.</a:t>
            </a:r>
          </a:p>
        </p:txBody>
      </p:sp>
    </p:spTree>
    <p:extLst>
      <p:ext uri="{BB962C8B-B14F-4D97-AF65-F5344CB8AC3E}">
        <p14:creationId xmlns:p14="http://schemas.microsoft.com/office/powerpoint/2010/main" val="125874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70574-C213-5C45-A3C3-83B96E8AF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Divider slide blue. </a:t>
            </a:r>
            <a:br>
              <a:rPr lang="en-US" dirty="0"/>
            </a:br>
            <a:r>
              <a:rPr lang="en-US" dirty="0"/>
              <a:t>Can also be used for a customer quote, or statement that deserves to be emphasized.</a:t>
            </a:r>
          </a:p>
        </p:txBody>
      </p:sp>
    </p:spTree>
    <p:extLst>
      <p:ext uri="{BB962C8B-B14F-4D97-AF65-F5344CB8AC3E}">
        <p14:creationId xmlns:p14="http://schemas.microsoft.com/office/powerpoint/2010/main" val="310874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B2876-2175-3B4B-898E-566E52C61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Divider slide yellow. </a:t>
            </a:r>
            <a:br>
              <a:rPr lang="en-US" dirty="0"/>
            </a:br>
            <a:r>
              <a:rPr lang="en-US" dirty="0"/>
              <a:t>Can also be used for a customer quote, or statement that deserves to be emphasized.</a:t>
            </a:r>
          </a:p>
        </p:txBody>
      </p:sp>
    </p:spTree>
    <p:extLst>
      <p:ext uri="{BB962C8B-B14F-4D97-AF65-F5344CB8AC3E}">
        <p14:creationId xmlns:p14="http://schemas.microsoft.com/office/powerpoint/2010/main" val="25533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28E8B-BE47-004C-B375-98E44BD6D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Divider slide green. </a:t>
            </a:r>
            <a:br>
              <a:rPr lang="en-US" dirty="0"/>
            </a:br>
            <a:r>
              <a:rPr lang="en-US" dirty="0"/>
              <a:t>Can also be used for a customer quote, or statement that deserves to be emphasized.</a:t>
            </a:r>
          </a:p>
        </p:txBody>
      </p:sp>
    </p:spTree>
    <p:extLst>
      <p:ext uri="{BB962C8B-B14F-4D97-AF65-F5344CB8AC3E}">
        <p14:creationId xmlns:p14="http://schemas.microsoft.com/office/powerpoint/2010/main" val="343421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E196C1-7C23-274F-A3F2-2EC14BB5D8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1184" y="2276625"/>
            <a:ext cx="5338452" cy="2462128"/>
          </a:xfrm>
        </p:spPr>
        <p:txBody>
          <a:bodyPr/>
          <a:lstStyle/>
          <a:p>
            <a:r>
              <a:rPr lang="en-US" dirty="0"/>
              <a:t>Lorem ipsum dolor </a:t>
            </a:r>
            <a:br>
              <a:rPr lang="en-US" dirty="0"/>
            </a:br>
            <a:r>
              <a:rPr lang="en-US" dirty="0"/>
              <a:t>it,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30CD1F-392A-1C4E-AD5E-BF5770E1A6C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Icon description slide. </a:t>
            </a:r>
            <a:r>
              <a:rPr lang="en-US" b="0" dirty="0"/>
              <a:t>Lorem ipsum dolor sit </a:t>
            </a:r>
            <a:r>
              <a:rPr lang="en-US" b="0" dirty="0" err="1"/>
              <a:t>amet</a:t>
            </a:r>
            <a:r>
              <a:rPr lang="en-US" b="0" dirty="0"/>
              <a:t>, </a:t>
            </a:r>
            <a:r>
              <a:rPr lang="en-US" b="0" dirty="0" err="1"/>
              <a:t>consectetur</a:t>
            </a:r>
            <a:r>
              <a:rPr lang="en-US" b="0" dirty="0"/>
              <a:t> </a:t>
            </a:r>
            <a:r>
              <a:rPr lang="en-US" b="0" dirty="0" err="1"/>
              <a:t>adipiscing</a:t>
            </a:r>
            <a:r>
              <a:rPr lang="en-US" b="0" dirty="0"/>
              <a:t> </a:t>
            </a:r>
            <a:r>
              <a:rPr lang="en-US" b="0" dirty="0" err="1"/>
              <a:t>elit</a:t>
            </a:r>
            <a:r>
              <a:rPr lang="en-US" b="0" dirty="0"/>
              <a:t>, </a:t>
            </a:r>
            <a:r>
              <a:rPr lang="en-US" b="0" dirty="0" err="1"/>
              <a:t>sdo</a:t>
            </a:r>
            <a:r>
              <a:rPr lang="en-US" b="0" dirty="0"/>
              <a:t> </a:t>
            </a:r>
            <a:r>
              <a:rPr lang="en-US" b="0" dirty="0" err="1"/>
              <a:t>eiusmod</a:t>
            </a:r>
            <a:r>
              <a:rPr lang="en-US" b="0" dirty="0"/>
              <a:t> </a:t>
            </a:r>
            <a:r>
              <a:rPr lang="en-US" b="0" dirty="0" err="1"/>
              <a:t>tempor</a:t>
            </a:r>
            <a:r>
              <a:rPr lang="en-US" b="0" dirty="0"/>
              <a:t> </a:t>
            </a:r>
            <a:r>
              <a:rPr lang="en-US" b="0" dirty="0" err="1"/>
              <a:t>inciunt</a:t>
            </a:r>
            <a:r>
              <a:rPr lang="en-US" b="0" dirty="0"/>
              <a:t> </a:t>
            </a:r>
            <a:r>
              <a:rPr lang="en-US" b="0" dirty="0" err="1"/>
              <a:t>ut</a:t>
            </a:r>
            <a:r>
              <a:rPr lang="en-US" b="0" dirty="0"/>
              <a:t> </a:t>
            </a:r>
            <a:r>
              <a:rPr lang="en-US" b="0" dirty="0" err="1"/>
              <a:t>labore</a:t>
            </a:r>
            <a:r>
              <a:rPr lang="en-US" b="0" dirty="0"/>
              <a:t> </a:t>
            </a:r>
            <a:br>
              <a:rPr lang="en-US" b="0" dirty="0"/>
            </a:br>
            <a:r>
              <a:rPr lang="en-US" b="0" dirty="0"/>
              <a:t>et dolore magna </a:t>
            </a:r>
            <a:r>
              <a:rPr lang="en-US" b="0" dirty="0" err="1"/>
              <a:t>aliqua</a:t>
            </a:r>
            <a:r>
              <a:rPr lang="en-US" b="0" dirty="0"/>
              <a:t>.</a:t>
            </a:r>
            <a:r>
              <a:rPr lang="en-US" dirty="0"/>
              <a:t>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6E1B81E-44C5-BC43-9DDC-E39E1C821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58773" y="457199"/>
            <a:ext cx="1356375" cy="1618403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8F9E62-1ECB-0C4D-8129-D7824BA2E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8A260A-D4A8-B04C-B356-5A01C82C9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95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DBD46D-D5C8-F34A-8046-7B64573D35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Statement slide.</a:t>
            </a:r>
            <a:br>
              <a:rPr lang="en-US" b="1" dirty="0"/>
            </a:br>
            <a:r>
              <a:rPr lang="en-US" dirty="0"/>
              <a:t>Can also be used for a customer quote, </a:t>
            </a:r>
            <a:br>
              <a:rPr lang="en-US" dirty="0"/>
            </a:br>
            <a:r>
              <a:rPr lang="en-US" dirty="0"/>
              <a:t>or information that deserves to be emphasized.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4B907-874D-F046-A270-3A0E28A24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029B7-EE06-8344-ABF6-9B91B90F6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97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82D2-AA1D-A54E-A49B-B83F3E8BA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DFEDB-8C7C-2849-B0ED-57BB38AF0B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A795F-40AD-EE4B-B09C-8E5B7FF49C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42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DB555-37F8-1C4D-9460-64A609965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divider slide – Arial 28 pts – Sentence case.</a:t>
            </a:r>
          </a:p>
        </p:txBody>
      </p:sp>
    </p:spTree>
    <p:extLst>
      <p:ext uri="{BB962C8B-B14F-4D97-AF65-F5344CB8AC3E}">
        <p14:creationId xmlns:p14="http://schemas.microsoft.com/office/powerpoint/2010/main" val="391961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52327D-1EDB-F146-BC6A-0BCA82B41A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Photo/info </a:t>
            </a:r>
            <a:br>
              <a:rPr lang="en-US" dirty="0"/>
            </a:br>
            <a:r>
              <a:rPr lang="en-US" dirty="0"/>
              <a:t>Arial 27 pts </a:t>
            </a:r>
            <a:br>
              <a:rPr lang="en-US" dirty="0"/>
            </a:br>
            <a:r>
              <a:rPr lang="en-US" dirty="0"/>
              <a:t>all caps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246CE-CBE9-7149-8DEF-1F2C9AB2DF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If needed additional text can go here. Arial 18 pts, sentence case.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289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3E264EB-CE00-984B-9249-845A00BC8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Informative screenshot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3F7EE16-A424-D64F-8332-94A4DFCEE62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59676" y="914400"/>
            <a:ext cx="3945277" cy="1571625"/>
          </a:xfrm>
        </p:spPr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E2B0DBE9-C3AE-7844-A4DA-933A431B04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5A3FF0F-B717-B44A-A387-390052A374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6681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A317E19F-7ED7-D44A-99E2-485DFB7486E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1599891"/>
              </p:ext>
            </p:extLst>
          </p:nvPr>
        </p:nvGraphicFramePr>
        <p:xfrm>
          <a:off x="4495800" y="795351"/>
          <a:ext cx="4607010" cy="3978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itle 12">
            <a:extLst>
              <a:ext uri="{FF2B5EF4-FFF2-40B4-BE49-F238E27FC236}">
                <a16:creationId xmlns:a16="http://schemas.microsoft.com/office/drawing/2014/main" id="{312351E2-8134-3843-8ACE-8BFDC46D0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Side-by-side image and chart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49D7C2-DDDF-A541-A4DE-29F1F84EAA0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2372" y="1080425"/>
            <a:ext cx="2978651" cy="382969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79FE989-F887-3A40-9752-1C94C2FC025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94C1FA06-FBF7-924E-9CED-133BD86567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26</a:t>
            </a:fld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DCA937E-5745-C04B-B781-F6E790EDE488}"/>
              </a:ext>
            </a:extLst>
          </p:cNvPr>
          <p:cNvCxnSpPr/>
          <p:nvPr/>
        </p:nvCxnSpPr>
        <p:spPr>
          <a:xfrm>
            <a:off x="3792279" y="2857500"/>
            <a:ext cx="140349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41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539EF4-AE31-2C40-A082-AA3FE509D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Subhead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8B268D-79BB-154F-BF50-599DF5E3F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Success Story – short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C87E95F-9EF9-1A42-9B30-5041029F8E1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Arial – 10.5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.</a:t>
            </a:r>
          </a:p>
          <a:p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.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254879B-3F65-3E40-BACD-A98809BACD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Customer</a:t>
            </a:r>
            <a:br>
              <a:rPr lang="en-US" dirty="0"/>
            </a:br>
            <a:r>
              <a:rPr lang="en-US" dirty="0"/>
              <a:t>Overview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53E9C6D-D7B8-6F4A-A886-2F86ECC4C57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Challenge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D77DD11-2AD8-A24D-B795-426BE2EA5F9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Solution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15F6EFD-B115-8D4D-B55C-23D3321A8C5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F0F1F36-0D49-7A4A-9141-D415731FC50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Arial – 10.5 pts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 </a:t>
            </a:r>
          </a:p>
          <a:p>
            <a:r>
              <a:rPr lang="en-US" dirty="0" err="1"/>
              <a:t>Vovelit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6C5BBD3-47C7-AF47-86F1-AF141EA3376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Arial – 10.5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.</a:t>
            </a:r>
          </a:p>
          <a:p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5482220-87F5-AC46-9EB2-3B111EE789C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Arial – 10.5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.</a:t>
            </a:r>
          </a:p>
          <a:p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.</a:t>
            </a:r>
          </a:p>
        </p:txBody>
      </p:sp>
      <p:pic>
        <p:nvPicPr>
          <p:cNvPr id="25" name="Picture Placeholder 24" descr="A picture containing logo&#10;&#10;Description automatically generated">
            <a:extLst>
              <a:ext uri="{FF2B5EF4-FFF2-40B4-BE49-F238E27FC236}">
                <a16:creationId xmlns:a16="http://schemas.microsoft.com/office/drawing/2014/main" id="{C51074A1-AC06-6946-A316-3C15F574EBCD}"/>
              </a:ext>
            </a:extLst>
          </p:cNvPr>
          <p:cNvPicPr>
            <a:picLocks noGrp="1" noChangeAspect="1"/>
          </p:cNvPicPr>
          <p:nvPr>
            <p:ph type="pic" sz="quarter" idx="3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19" b="11419"/>
          <a:stretch>
            <a:fillRect/>
          </a:stretch>
        </p:blipFill>
        <p:spPr>
          <a:xfrm>
            <a:off x="393977" y="379072"/>
            <a:ext cx="1866519" cy="424420"/>
          </a:xfrm>
        </p:spPr>
      </p:pic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530D22D4-157C-454C-8282-720944AE3B5B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6CDB14C3-173C-5648-999A-18C0D984C48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4" name="Picture 3" descr="A doctor talking to a patient&#10;&#10;Description automatically generated with medium confidence">
            <a:extLst>
              <a:ext uri="{FF2B5EF4-FFF2-40B4-BE49-F238E27FC236}">
                <a16:creationId xmlns:a16="http://schemas.microsoft.com/office/drawing/2014/main" id="{F4F40BE3-89E3-8A4B-87AB-C51FA0C7D3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50686"/>
            <a:ext cx="2553006" cy="17020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D56FB8-ACDF-1A4D-AB98-CBA62D479C9D}"/>
              </a:ext>
            </a:extLst>
          </p:cNvPr>
          <p:cNvSpPr txBox="1"/>
          <p:nvPr/>
        </p:nvSpPr>
        <p:spPr>
          <a:xfrm>
            <a:off x="393977" y="1408014"/>
            <a:ext cx="2053368" cy="2047285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r>
              <a:rPr lang="en-US" sz="1400" dirty="0">
                <a:solidFill>
                  <a:schemeClr val="accent1"/>
                </a:solidFill>
                <a:latin typeface="+mj-lt"/>
              </a:rPr>
              <a:t>“Quote Arial – 14 pts Lorem ipsum dolor sit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amet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cons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ect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etur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adipiscing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elit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sed do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eiusmod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tempor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incididunt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ut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labore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et dolore magna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aliqua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.”</a:t>
            </a:r>
          </a:p>
          <a:p>
            <a:r>
              <a:rPr lang="en-US" sz="900" dirty="0">
                <a:solidFill>
                  <a:schemeClr val="tx2"/>
                </a:solidFill>
                <a:latin typeface="+mj-lt"/>
              </a:rPr>
              <a:t>—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Firstname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Lastname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br>
              <a:rPr lang="en-US" sz="900" dirty="0">
                <a:solidFill>
                  <a:schemeClr val="tx2"/>
                </a:solidFill>
                <a:latin typeface="+mj-lt"/>
              </a:rPr>
            </a:br>
            <a:r>
              <a:rPr lang="en-US" sz="900" dirty="0">
                <a:solidFill>
                  <a:schemeClr val="tx2"/>
                </a:solidFill>
                <a:latin typeface="+mj-lt"/>
              </a:rPr>
              <a:t>Title, Company </a:t>
            </a:r>
          </a:p>
        </p:txBody>
      </p:sp>
    </p:spTree>
    <p:extLst>
      <p:ext uri="{BB962C8B-B14F-4D97-AF65-F5344CB8AC3E}">
        <p14:creationId xmlns:p14="http://schemas.microsoft.com/office/powerpoint/2010/main" val="326415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539EF4-AE31-2C40-A082-AA3FE509D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Subhead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8B268D-79BB-154F-BF50-599DF5E3F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Success Story – long </a:t>
            </a:r>
            <a:r>
              <a:rPr lang="en-US" sz="1100" dirty="0"/>
              <a:t>(2 slides)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C87E95F-9EF9-1A42-9B30-5041029F8E1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Arial – 10.5 pts Lorem ipsum dolor sit </a:t>
            </a:r>
            <a:r>
              <a:rPr lang="en-US" dirty="0" err="1"/>
              <a:t>amLorem</a:t>
            </a:r>
            <a:r>
              <a:rPr lang="en-US" dirty="0"/>
              <a:t>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Tet,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endParaRPr lang="en-US" dirty="0"/>
          </a:p>
          <a:p>
            <a:r>
              <a:rPr lang="en-US" dirty="0" err="1"/>
              <a:t>Conse</a:t>
            </a:r>
            <a:r>
              <a:rPr lang="en-US" dirty="0"/>
              <a:t> quat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</a:t>
            </a:r>
            <a:r>
              <a:rPr lang="en-US" dirty="0"/>
              <a:t> </a:t>
            </a:r>
            <a:r>
              <a:rPr lang="en-US" dirty="0" err="1"/>
              <a:t>enderit</a:t>
            </a:r>
            <a:endParaRPr lang="en-US" dirty="0"/>
          </a:p>
          <a:p>
            <a:r>
              <a:rPr lang="en-US" dirty="0" err="1"/>
              <a:t>Consequat</a:t>
            </a:r>
            <a:r>
              <a:rPr lang="en-US" dirty="0"/>
              <a:t> </a:t>
            </a:r>
            <a:r>
              <a:rPr lang="en-US" dirty="0" err="1"/>
              <a:t>uis</a:t>
            </a:r>
            <a:r>
              <a:rPr lang="en-US" dirty="0"/>
              <a:t>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254879B-3F65-3E40-BACD-A98809BACD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Customer Overview</a:t>
            </a:r>
          </a:p>
        </p:txBody>
      </p:sp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530D22D4-157C-454C-8282-720944AE3B5B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6CDB14C3-173C-5648-999A-18C0D984C48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25" name="Picture Placeholder 24" descr="A picture containing logo&#10;&#10;Description automatically generated">
            <a:extLst>
              <a:ext uri="{FF2B5EF4-FFF2-40B4-BE49-F238E27FC236}">
                <a16:creationId xmlns:a16="http://schemas.microsoft.com/office/drawing/2014/main" id="{C51074A1-AC06-6946-A316-3C15F574EBCD}"/>
              </a:ext>
            </a:extLst>
          </p:cNvPr>
          <p:cNvPicPr>
            <a:picLocks noGrp="1" noChangeAspect="1"/>
          </p:cNvPicPr>
          <p:nvPr>
            <p:ph type="pic" sz="quarter" idx="34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19" b="11419"/>
          <a:stretch/>
        </p:blipFill>
        <p:spPr>
          <a:xfrm>
            <a:off x="393977" y="348024"/>
            <a:ext cx="1852893" cy="421315"/>
          </a:xfrm>
        </p:spPr>
      </p:pic>
      <p:pic>
        <p:nvPicPr>
          <p:cNvPr id="4" name="Picture 3" descr="A doctor talking to a patient&#10;&#10;Description automatically generated with medium confidence">
            <a:extLst>
              <a:ext uri="{FF2B5EF4-FFF2-40B4-BE49-F238E27FC236}">
                <a16:creationId xmlns:a16="http://schemas.microsoft.com/office/drawing/2014/main" id="{F4F40BE3-89E3-8A4B-87AB-C51FA0C7D3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50686"/>
            <a:ext cx="2553006" cy="17020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D56FB8-ACDF-1A4D-AB98-CBA62D479C9D}"/>
              </a:ext>
            </a:extLst>
          </p:cNvPr>
          <p:cNvSpPr txBox="1"/>
          <p:nvPr/>
        </p:nvSpPr>
        <p:spPr>
          <a:xfrm>
            <a:off x="393977" y="1408014"/>
            <a:ext cx="2053368" cy="2047285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r>
              <a:rPr lang="en-US" sz="1400" dirty="0">
                <a:solidFill>
                  <a:schemeClr val="accent1"/>
                </a:solidFill>
                <a:latin typeface="+mj-lt"/>
              </a:rPr>
              <a:t>“1</a:t>
            </a:r>
            <a:r>
              <a:rPr lang="en-US" sz="1400" baseline="30000" dirty="0">
                <a:solidFill>
                  <a:schemeClr val="accent1"/>
                </a:solidFill>
                <a:latin typeface="+mj-lt"/>
              </a:rPr>
              <a:t>st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Quote Arial – 14 pts Lorem ipsum dolor sit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amet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cons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ect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etur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adipiscing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elit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sed do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eiusmod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tempor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incididunt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ut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labore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et dolore magna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aliqua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.”</a:t>
            </a:r>
          </a:p>
          <a:p>
            <a:r>
              <a:rPr lang="en-US" sz="900" dirty="0">
                <a:solidFill>
                  <a:schemeClr val="tx2"/>
                </a:solidFill>
                <a:latin typeface="+mj-lt"/>
              </a:rPr>
              <a:t>—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Firstname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Lastname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br>
              <a:rPr lang="en-US" sz="900" dirty="0">
                <a:solidFill>
                  <a:schemeClr val="tx2"/>
                </a:solidFill>
                <a:latin typeface="+mj-lt"/>
              </a:rPr>
            </a:br>
            <a:r>
              <a:rPr lang="en-US" sz="900" dirty="0">
                <a:solidFill>
                  <a:schemeClr val="tx2"/>
                </a:solidFill>
                <a:latin typeface="+mj-lt"/>
              </a:rPr>
              <a:t>Title, Company </a:t>
            </a:r>
          </a:p>
        </p:txBody>
      </p:sp>
    </p:spTree>
    <p:extLst>
      <p:ext uri="{BB962C8B-B14F-4D97-AF65-F5344CB8AC3E}">
        <p14:creationId xmlns:p14="http://schemas.microsoft.com/office/powerpoint/2010/main" val="66582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539EF4-AE31-2C40-A082-AA3FE509D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Subhead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8B268D-79BB-154F-BF50-599DF5E3F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Success Story – long </a:t>
            </a:r>
            <a:r>
              <a:rPr lang="en-US" sz="1100" dirty="0"/>
              <a:t>(2 slides)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53E9C6D-D7B8-6F4A-A886-2F86ECC4C57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Challenge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D77DD11-2AD8-A24D-B795-426BE2EA5F9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Solution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15F6EFD-B115-8D4D-B55C-23D3321A8C5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F0F1F36-0D49-7A4A-9141-D415731FC50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Arial – 10.5 pts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 </a:t>
            </a:r>
          </a:p>
          <a:p>
            <a:r>
              <a:rPr lang="en-US" dirty="0" err="1"/>
              <a:t>Vovelit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6C5BBD3-47C7-AF47-86F1-AF141EA3376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Arial – 10.5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.</a:t>
            </a:r>
          </a:p>
          <a:p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5482220-87F5-AC46-9EB2-3B111EE789C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Arial – 10.5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.</a:t>
            </a:r>
          </a:p>
          <a:p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.</a:t>
            </a:r>
          </a:p>
        </p:txBody>
      </p:sp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530D22D4-157C-454C-8282-720944AE3B5B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6CDB14C3-173C-5648-999A-18C0D984C48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F40BE3-89E3-8A4B-87AB-C51FA0C7D3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3553600"/>
            <a:ext cx="2553006" cy="1696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D56FB8-ACDF-1A4D-AB98-CBA62D479C9D}"/>
              </a:ext>
            </a:extLst>
          </p:cNvPr>
          <p:cNvSpPr txBox="1"/>
          <p:nvPr/>
        </p:nvSpPr>
        <p:spPr>
          <a:xfrm>
            <a:off x="393977" y="1408014"/>
            <a:ext cx="2053368" cy="2047285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r>
              <a:rPr lang="en-US" sz="1400" dirty="0">
                <a:solidFill>
                  <a:schemeClr val="accent1"/>
                </a:solidFill>
                <a:latin typeface="+mj-lt"/>
              </a:rPr>
              <a:t>“2</a:t>
            </a:r>
            <a:r>
              <a:rPr lang="en-US" sz="1400" baseline="30000" dirty="0">
                <a:solidFill>
                  <a:schemeClr val="accent1"/>
                </a:solidFill>
                <a:latin typeface="+mj-lt"/>
              </a:rPr>
              <a:t>nd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Quote Arial – 14 pts Lorem ipsum dolor sit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amet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cons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ect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etur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adipiscing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elit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, sed do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eiusmod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tempor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incididunt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ut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labore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 et dolore magna </a:t>
            </a:r>
            <a:r>
              <a:rPr lang="en-US" sz="1400" dirty="0" err="1">
                <a:solidFill>
                  <a:schemeClr val="accent1"/>
                </a:solidFill>
                <a:latin typeface="+mj-lt"/>
              </a:rPr>
              <a:t>aliqua</a:t>
            </a:r>
            <a:r>
              <a:rPr lang="en-US" sz="1400" dirty="0">
                <a:solidFill>
                  <a:schemeClr val="accent1"/>
                </a:solidFill>
                <a:latin typeface="+mj-lt"/>
              </a:rPr>
              <a:t>.”</a:t>
            </a:r>
          </a:p>
          <a:p>
            <a:r>
              <a:rPr lang="en-US" sz="900" dirty="0">
                <a:solidFill>
                  <a:schemeClr val="tx2"/>
                </a:solidFill>
                <a:latin typeface="+mj-lt"/>
              </a:rPr>
              <a:t>—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Firstname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sz="900" dirty="0" err="1">
                <a:solidFill>
                  <a:schemeClr val="tx2"/>
                </a:solidFill>
                <a:latin typeface="+mj-lt"/>
              </a:rPr>
              <a:t>Lastname</a:t>
            </a:r>
            <a:r>
              <a:rPr lang="en-US" sz="900" dirty="0">
                <a:solidFill>
                  <a:schemeClr val="tx2"/>
                </a:solidFill>
                <a:latin typeface="+mj-lt"/>
              </a:rPr>
              <a:t> </a:t>
            </a:r>
            <a:br>
              <a:rPr lang="en-US" sz="900" dirty="0">
                <a:solidFill>
                  <a:schemeClr val="tx2"/>
                </a:solidFill>
                <a:latin typeface="+mj-lt"/>
              </a:rPr>
            </a:br>
            <a:r>
              <a:rPr lang="en-US" sz="900" dirty="0">
                <a:solidFill>
                  <a:schemeClr val="tx2"/>
                </a:solidFill>
                <a:latin typeface="+mj-lt"/>
              </a:rPr>
              <a:t>Title, Company </a:t>
            </a:r>
          </a:p>
        </p:txBody>
      </p:sp>
      <p:pic>
        <p:nvPicPr>
          <p:cNvPr id="23" name="Picture Placeholder 24" descr="A picture containing logo&#10;&#10;Description automatically generated">
            <a:extLst>
              <a:ext uri="{FF2B5EF4-FFF2-40B4-BE49-F238E27FC236}">
                <a16:creationId xmlns:a16="http://schemas.microsoft.com/office/drawing/2014/main" id="{CF3E17EB-93D1-7048-925A-E57FF5F30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19" b="11419"/>
          <a:stretch/>
        </p:blipFill>
        <p:spPr bwMode="auto">
          <a:xfrm>
            <a:off x="393977" y="348024"/>
            <a:ext cx="1852893" cy="42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1248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3238770-EFB8-214E-A4F0-2326F6BCEB3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168DD-EA6F-2848-91E7-6AFD593920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E3EB9A-335B-1346-AE00-A3B289067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Side-by-side content slide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FB02A59-FB63-AC43-AEDC-3C6092BAD5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0C0E737-033C-4F48-A41A-4FD392C5A6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65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1AB3C64-2A40-BC42-84E5-C49A6EFAA1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821AC7-F393-DD46-89D2-A3A967B4F7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0CFCC4-2845-B443-90AF-A1CA098807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38F247-81C2-764F-8693-906344D14AA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684E81C-9A42-DD47-AFE3-C398706825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08F0B73-1BBD-A547-A74B-9DF4869C8A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E2140F0-A3ED-2E4B-9350-64FB9189ECC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1DEB3B14-44F6-BD46-BDDF-4B3F9B1D7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Numbered topics with sidebar text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955029B-5C35-8149-9D48-09A744FF8C7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</a:t>
            </a:r>
            <a:r>
              <a:rPr lang="en-US" dirty="0" err="1"/>
              <a:t>exea</a:t>
            </a:r>
            <a:r>
              <a:rPr lang="en-US" dirty="0"/>
              <a:t>.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5C86DC47-0EAC-3243-9752-7726E669B61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912E5A14-6EF2-034D-8AB5-DDBB3040D46D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44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1C652FE-C9C8-624A-9F4C-838A7E8F718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Topic Headline/Name</a:t>
            </a:r>
            <a:br>
              <a:rPr lang="en-US" dirty="0"/>
            </a:br>
            <a:r>
              <a:rPr lang="en-US" dirty="0"/>
              <a:t>Can be 2 lines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D3036-E347-9E43-9C75-1E00485AEE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Topic Headline/Name</a:t>
            </a:r>
            <a:br>
              <a:rPr lang="en-US" dirty="0"/>
            </a:br>
            <a:r>
              <a:rPr lang="en-US" dirty="0"/>
              <a:t>Can be 2 lines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A8C987-CC3B-354D-B9F0-140672AD02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Topic Headline/Name</a:t>
            </a:r>
            <a:br>
              <a:rPr lang="en-US" dirty="0"/>
            </a:br>
            <a:r>
              <a:rPr lang="en-US" dirty="0"/>
              <a:t>Can be 2 lines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35878A-5CD6-E347-A244-B4C296F4743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Topic Headline/Name</a:t>
            </a:r>
            <a:br>
              <a:rPr lang="en-US" dirty="0"/>
            </a:br>
            <a:r>
              <a:rPr lang="en-US" dirty="0"/>
              <a:t>Can be 2 lines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59EDC4B-E098-7A42-B5FE-5AD8E45B5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Horizontal bulleted slide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7650C5-BE08-8E49-91A3-6A483D6247E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Arial – 14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C8B8C61-FA53-A342-BB43-F7C1B728E70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Arial – 14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28819D6-8ECE-EB49-9795-DD75713295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Arial – 14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018E4FF-1763-964F-A4A3-3628594FCD2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Arial – 14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7EE5EB88-DA49-9A44-A833-1818EA212F9D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3E88816-871F-C04A-8FF9-FA0B7E2B5B87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67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2A6C0EE-652B-4741-923C-B687951443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/>
              <a:t>Ttile</a:t>
            </a:r>
            <a:r>
              <a:rPr lang="en-US" dirty="0"/>
              <a:t> all caps 10.5 pts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00A693-464D-D440-A0A7-AE1B40ABB8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Ttile</a:t>
            </a:r>
            <a:r>
              <a:rPr lang="en-US" dirty="0"/>
              <a:t> all caps 10.5 pts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634336-3ECB-F947-A296-D124C0867D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/>
              <a:t>Ttile</a:t>
            </a:r>
            <a:r>
              <a:rPr lang="en-US" dirty="0"/>
              <a:t> all caps 10.5 pts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825065-97C0-0440-BFD5-9FC57256C99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Ttile</a:t>
            </a:r>
            <a:r>
              <a:rPr lang="en-US" dirty="0"/>
              <a:t> all caps 10.5 pts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D697DD-7298-BE4F-ADE5-7D5614CBDBC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Arial – 12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.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9727CDE-1FEC-3545-979D-55D95A1D0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for bucketed list content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5D9F9B1-67F5-2440-A32B-C667A545A9B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01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ECB0A8B-ABDF-BC40-A54A-D27D7EC306D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02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995807D-0A21-224E-B264-43EDC5BD9F1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03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97F9E1-F2FE-3045-8814-E6DD890B71B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04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610F60C-B246-0E4D-8D14-8807409931B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Arial – 12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C41187F-702B-7142-AF21-29FAB918C57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Arial – 12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378898A-E7DC-F945-AF14-EC8E1A9120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Arial – 12 pts Lorem ipsum dolor sit </a:t>
            </a:r>
            <a:r>
              <a:rPr lang="en-US" dirty="0" err="1"/>
              <a:t>amet</a:t>
            </a:r>
            <a:r>
              <a:rPr lang="en-US" dirty="0"/>
              <a:t>, cons </a:t>
            </a:r>
            <a:r>
              <a:rPr lang="en-US" dirty="0" err="1"/>
              <a:t>ect</a:t>
            </a:r>
            <a:r>
              <a:rPr lang="en-US" dirty="0"/>
              <a:t> </a:t>
            </a:r>
            <a:r>
              <a:rPr lang="en-US" dirty="0" err="1"/>
              <a:t>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  <a:p>
            <a:r>
              <a:rPr lang="en-US" dirty="0"/>
              <a:t>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BE87A1A2-24CC-0843-A2D5-0BA08FC24916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5E38F182-E5BF-1441-8BC7-CC342610C3C9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74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208A87A-D59C-DF4B-B21F-979CC75DD8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AAA14E-DBD3-344F-8337-A9C3F34FB3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654" y="3746583"/>
            <a:ext cx="2997584" cy="112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8940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33512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8084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42656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b="1" dirty="0">
                <a:solidFill>
                  <a:schemeClr val="accent1"/>
                </a:solidFill>
                <a:latin typeface="+mn-lt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Qstream.com</a:t>
            </a:r>
            <a:endParaRPr lang="en-US" altLang="en-US" sz="1400" b="1" dirty="0">
              <a:solidFill>
                <a:schemeClr val="accent1"/>
              </a:solidFill>
              <a:latin typeface="+mn-lt"/>
              <a:cs typeface="Tahoma" panose="020B0604030504040204" pitchFamily="34" charset="0"/>
            </a:endParaRPr>
          </a:p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dirty="0" err="1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twitter.com</a:t>
            </a:r>
            <a:r>
              <a:rPr lang="en-US" altLang="en-US" sz="1400" dirty="0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/Qstream</a:t>
            </a:r>
            <a:endParaRPr lang="en-US" altLang="en-US" sz="1400" dirty="0">
              <a:solidFill>
                <a:schemeClr val="bg1"/>
              </a:solidFill>
              <a:latin typeface="+mn-lt"/>
              <a:cs typeface="Tahoma" panose="020B0604030504040204" pitchFamily="34" charset="0"/>
            </a:endParaRPr>
          </a:p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dirty="0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linkedin.com/company/Qstream</a:t>
            </a:r>
            <a:endParaRPr lang="en-US" altLang="en-US" sz="1400" dirty="0">
              <a:solidFill>
                <a:schemeClr val="bg1"/>
              </a:solidFill>
              <a:latin typeface="+mn-lt"/>
              <a:cs typeface="Tahoma" panose="020B0604030504040204" pitchFamily="34" charset="0"/>
            </a:endParaRPr>
          </a:p>
        </p:txBody>
      </p:sp>
      <p:pic>
        <p:nvPicPr>
          <p:cNvPr id="4" name="Graphic 3" descr="Arrow Right with solid fill">
            <a:extLst>
              <a:ext uri="{FF2B5EF4-FFF2-40B4-BE49-F238E27FC236}">
                <a16:creationId xmlns:a16="http://schemas.microsoft.com/office/drawing/2014/main" id="{FB7766CB-B9C3-0149-89E9-D555CF82D6E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3345" y="368371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2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E889D9E-5612-9843-9CAF-FDC3B95D9B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1706D9-9E2D-5D40-9DAD-DEE58AA79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654" y="3746583"/>
            <a:ext cx="2997584" cy="112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defTabSz="4556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8940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33512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8084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4265613" indent="-608013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b="1" dirty="0">
                <a:solidFill>
                  <a:schemeClr val="accent1"/>
                </a:solidFill>
                <a:latin typeface="+mn-lt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Qstream.com</a:t>
            </a:r>
            <a:endParaRPr lang="en-US" altLang="en-US" sz="1400" b="1" dirty="0">
              <a:solidFill>
                <a:schemeClr val="accent1"/>
              </a:solidFill>
              <a:latin typeface="+mn-lt"/>
              <a:cs typeface="Tahoma" panose="020B0604030504040204" pitchFamily="34" charset="0"/>
            </a:endParaRPr>
          </a:p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dirty="0" err="1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twitter.com</a:t>
            </a:r>
            <a:r>
              <a:rPr lang="en-US" altLang="en-US" sz="1400" dirty="0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/Qstream</a:t>
            </a:r>
            <a:endParaRPr lang="en-US" altLang="en-US" sz="1400" dirty="0">
              <a:solidFill>
                <a:schemeClr val="bg1"/>
              </a:solidFill>
              <a:latin typeface="+mn-lt"/>
              <a:cs typeface="Tahoma" panose="020B0604030504040204" pitchFamily="34" charset="0"/>
            </a:endParaRPr>
          </a:p>
          <a:p>
            <a:pPr eaLnBrk="1" hangingPunct="1">
              <a:spcAft>
                <a:spcPts val="1500"/>
              </a:spcAft>
              <a:defRPr/>
            </a:pPr>
            <a:r>
              <a:rPr lang="en-US" altLang="en-US" sz="1400" dirty="0">
                <a:solidFill>
                  <a:schemeClr val="bg1"/>
                </a:solidFill>
                <a:latin typeface="+mn-lt"/>
                <a:cs typeface="Tahom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linkedin.com/company/Qstream</a:t>
            </a:r>
            <a:endParaRPr lang="en-US" altLang="en-US" sz="1400" dirty="0">
              <a:solidFill>
                <a:schemeClr val="bg1"/>
              </a:solidFill>
              <a:latin typeface="+mn-lt"/>
              <a:cs typeface="Tahoma" panose="020B0604030504040204" pitchFamily="34" charset="0"/>
            </a:endParaRPr>
          </a:p>
        </p:txBody>
      </p:sp>
      <p:pic>
        <p:nvPicPr>
          <p:cNvPr id="4" name="Graphic 3" descr="Arrow Right with solid fill">
            <a:extLst>
              <a:ext uri="{FF2B5EF4-FFF2-40B4-BE49-F238E27FC236}">
                <a16:creationId xmlns:a16="http://schemas.microsoft.com/office/drawing/2014/main" id="{AED99498-579F-244C-99AA-B1BE0A8AD40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3345" y="368371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8D53A-52F3-734C-B0B3-F4B337D1D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46D535-44D6-974A-BBED-ADF734212B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3F3D71-1FCE-A540-B019-7CC82AE882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60AB35A-42B1-C24B-A8A1-659E19134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573327" y="3314367"/>
            <a:ext cx="457200" cy="33107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C2125C24-9A22-CC4A-B541-562983385B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579315" y="2220113"/>
            <a:ext cx="457200" cy="37555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7AE2715-FB67-4E46-8B5C-943588DC8F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021089" y="2222128"/>
            <a:ext cx="457200" cy="4064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1B84A2E5-C9D0-334D-BAD3-1BB3B91CDA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3462863" y="2239585"/>
            <a:ext cx="457200" cy="391885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F437CA95-9AFF-B746-8F7D-40610C01D1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367422" y="1204147"/>
            <a:ext cx="457200" cy="39413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0B007ECB-1034-0245-87E1-77375A5E1F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3455843" y="3311328"/>
            <a:ext cx="457200" cy="365760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215F06AE-739F-AE43-AA60-8D8C9AE4959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5796952" y="1172615"/>
            <a:ext cx="457200" cy="4572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1150B451-C658-7042-A3D4-F1B1EBE8A29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/>
        </p:blipFill>
        <p:spPr>
          <a:xfrm>
            <a:off x="4277915" y="2219986"/>
            <a:ext cx="457200" cy="423333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8F41418C-8C83-7845-AD82-8EDC97412DC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/>
        </p:blipFill>
        <p:spPr>
          <a:xfrm>
            <a:off x="4277915" y="3309924"/>
            <a:ext cx="457200" cy="412954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20E37ECA-0BA3-3646-B9BA-AD545B7CF34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/>
          <a:stretch/>
        </p:blipFill>
        <p:spPr>
          <a:xfrm>
            <a:off x="3458922" y="4356745"/>
            <a:ext cx="457200" cy="39820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CB9A3F98-3DD6-A848-B96A-B63470EE81F8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2697371" y="1135088"/>
            <a:ext cx="457200" cy="457200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610A538D-6E53-DC4A-9E5E-B440E1D0F32E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4307190" y="1135088"/>
            <a:ext cx="406400" cy="457200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ABEC69EC-0D52-B946-AC77-B3A52880E72F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rcRect/>
          <a:stretch/>
        </p:blipFill>
        <p:spPr>
          <a:xfrm>
            <a:off x="5040262" y="1191010"/>
            <a:ext cx="457200" cy="332509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3F36A6F7-9ADE-FD46-9912-63D72BB2D901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rcRect/>
          <a:stretch/>
        </p:blipFill>
        <p:spPr>
          <a:xfrm>
            <a:off x="4277915" y="4350108"/>
            <a:ext cx="457200" cy="411480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213416FB-282F-E242-A94E-0762DF437422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rcRect/>
          <a:stretch/>
        </p:blipFill>
        <p:spPr>
          <a:xfrm>
            <a:off x="344175" y="2204611"/>
            <a:ext cx="457200" cy="441434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DCB2912F-CECE-F245-A387-C2B795A97DB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rcRect/>
          <a:stretch/>
        </p:blipFill>
        <p:spPr>
          <a:xfrm flipH="1">
            <a:off x="1895665" y="2200710"/>
            <a:ext cx="375067" cy="457200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9BE1DD09-FC84-EE4B-BF27-E62DD5F8DAB4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rcRect/>
          <a:stretch/>
        </p:blipFill>
        <p:spPr>
          <a:xfrm>
            <a:off x="1968952" y="1135088"/>
            <a:ext cx="299544" cy="457200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03F7C62F-95CD-3A47-BF28-8CDCEDFFF6A8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rcRect/>
          <a:stretch/>
        </p:blipFill>
        <p:spPr>
          <a:xfrm>
            <a:off x="5880080" y="2196728"/>
            <a:ext cx="290945" cy="457200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079FFBCB-8880-9842-AEC2-1A937C9B6C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rcRect/>
          <a:stretch/>
        </p:blipFill>
        <p:spPr>
          <a:xfrm>
            <a:off x="5023445" y="3271422"/>
            <a:ext cx="457200" cy="457200"/>
          </a:xfrm>
          <a:prstGeom prst="rect">
            <a:avLst/>
          </a:prstGeom>
        </p:spPr>
      </p:pic>
      <p:pic>
        <p:nvPicPr>
          <p:cNvPr id="46" name="Graphic 45">
            <a:extLst>
              <a:ext uri="{FF2B5EF4-FFF2-40B4-BE49-F238E27FC236}">
                <a16:creationId xmlns:a16="http://schemas.microsoft.com/office/drawing/2014/main" id="{9F4E1C3F-E8A4-844F-85F9-D163E7D1331E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rcRect/>
          <a:stretch/>
        </p:blipFill>
        <p:spPr>
          <a:xfrm>
            <a:off x="3455843" y="1136124"/>
            <a:ext cx="457200" cy="457200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id="{6119A97B-A204-4448-A7D6-AFFC557CA355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rcRect/>
          <a:stretch/>
        </p:blipFill>
        <p:spPr>
          <a:xfrm>
            <a:off x="2697371" y="2242448"/>
            <a:ext cx="457200" cy="365760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8335B2B4-ED94-AB46-A1E6-7D3365446DD8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96DAC541-7B7A-43D3-8B79-37D633B846F1}">
                <asvg:svgBlip xmlns:asvg="http://schemas.microsoft.com/office/drawing/2016/SVG/main" r:embed="rId46"/>
              </a:ext>
            </a:extLst>
          </a:blip>
          <a:srcRect/>
          <a:stretch/>
        </p:blipFill>
        <p:spPr>
          <a:xfrm>
            <a:off x="400079" y="3265608"/>
            <a:ext cx="391885" cy="457200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A0F9BF13-8E37-9147-A4A8-1B454993AECE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96DAC541-7B7A-43D3-8B79-37D633B846F1}">
                <asvg:svgBlip xmlns:asvg="http://schemas.microsoft.com/office/drawing/2016/SVG/main" r:embed="rId48"/>
              </a:ext>
            </a:extLst>
          </a:blip>
          <a:srcRect/>
          <a:stretch/>
        </p:blipFill>
        <p:spPr>
          <a:xfrm>
            <a:off x="1120709" y="3275808"/>
            <a:ext cx="408214" cy="457200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931D42F8-7224-C643-9221-5D4C9E1C6682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96DAC541-7B7A-43D3-8B79-37D633B846F1}">
                <asvg:svgBlip xmlns:asvg="http://schemas.microsoft.com/office/drawing/2016/SVG/main" r:embed="rId50"/>
              </a:ext>
            </a:extLst>
          </a:blip>
          <a:srcRect/>
          <a:stretch/>
        </p:blipFill>
        <p:spPr>
          <a:xfrm>
            <a:off x="1877599" y="3267484"/>
            <a:ext cx="440871" cy="457200"/>
          </a:xfrm>
          <a:prstGeom prst="rect">
            <a:avLst/>
          </a:prstGeom>
        </p:spPr>
      </p:pic>
      <p:pic>
        <p:nvPicPr>
          <p:cNvPr id="56" name="Graphic 55">
            <a:extLst>
              <a:ext uri="{FF2B5EF4-FFF2-40B4-BE49-F238E27FC236}">
                <a16:creationId xmlns:a16="http://schemas.microsoft.com/office/drawing/2014/main" id="{808A915D-1020-AD43-ACE9-019BAC84F11B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96DAC541-7B7A-43D3-8B79-37D633B846F1}">
                <asvg:svgBlip xmlns:asvg="http://schemas.microsoft.com/office/drawing/2016/SVG/main" r:embed="rId52"/>
              </a:ext>
            </a:extLst>
          </a:blip>
          <a:srcRect/>
          <a:stretch/>
        </p:blipFill>
        <p:spPr>
          <a:xfrm>
            <a:off x="1154173" y="2206928"/>
            <a:ext cx="406400" cy="457200"/>
          </a:xfrm>
          <a:prstGeom prst="rect">
            <a:avLst/>
          </a:prstGeom>
        </p:spPr>
      </p:pic>
      <p:pic>
        <p:nvPicPr>
          <p:cNvPr id="58" name="Graphic 57">
            <a:extLst>
              <a:ext uri="{FF2B5EF4-FFF2-40B4-BE49-F238E27FC236}">
                <a16:creationId xmlns:a16="http://schemas.microsoft.com/office/drawing/2014/main" id="{4F487819-A30C-8A41-86D7-980294A135DD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96DAC541-7B7A-43D3-8B79-37D633B846F1}">
                <asvg:svgBlip xmlns:asvg="http://schemas.microsoft.com/office/drawing/2016/SVG/main" r:embed="rId54"/>
              </a:ext>
            </a:extLst>
          </a:blip>
          <a:srcRect/>
          <a:stretch/>
        </p:blipFill>
        <p:spPr>
          <a:xfrm>
            <a:off x="2706881" y="4362967"/>
            <a:ext cx="457200" cy="385762"/>
          </a:xfrm>
          <a:prstGeom prst="rect">
            <a:avLst/>
          </a:prstGeom>
        </p:spPr>
      </p:pic>
      <p:pic>
        <p:nvPicPr>
          <p:cNvPr id="60" name="Graphic 59">
            <a:extLst>
              <a:ext uri="{FF2B5EF4-FFF2-40B4-BE49-F238E27FC236}">
                <a16:creationId xmlns:a16="http://schemas.microsoft.com/office/drawing/2014/main" id="{2E4403FD-A9BE-FA4A-97B2-D615F0B0D79E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96DAC541-7B7A-43D3-8B79-37D633B846F1}">
                <asvg:svgBlip xmlns:asvg="http://schemas.microsoft.com/office/drawing/2016/SVG/main" r:embed="rId56"/>
              </a:ext>
            </a:extLst>
          </a:blip>
          <a:srcRect/>
          <a:stretch/>
        </p:blipFill>
        <p:spPr>
          <a:xfrm>
            <a:off x="2697371" y="3327953"/>
            <a:ext cx="457200" cy="332509"/>
          </a:xfrm>
          <a:prstGeom prst="rect">
            <a:avLst/>
          </a:prstGeom>
        </p:spPr>
      </p:pic>
      <p:pic>
        <p:nvPicPr>
          <p:cNvPr id="62" name="Graphic 61">
            <a:extLst>
              <a:ext uri="{FF2B5EF4-FFF2-40B4-BE49-F238E27FC236}">
                <a16:creationId xmlns:a16="http://schemas.microsoft.com/office/drawing/2014/main" id="{4B5D67A2-4559-4749-A8C1-A05EA36723E4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96DAC541-7B7A-43D3-8B79-37D633B846F1}">
                <asvg:svgBlip xmlns:asvg="http://schemas.microsoft.com/office/drawing/2016/SVG/main" r:embed="rId58"/>
              </a:ext>
            </a:extLst>
          </a:blip>
          <a:srcRect/>
          <a:stretch/>
        </p:blipFill>
        <p:spPr>
          <a:xfrm>
            <a:off x="1152421" y="1137511"/>
            <a:ext cx="409903" cy="457200"/>
          </a:xfrm>
          <a:prstGeom prst="rect">
            <a:avLst/>
          </a:prstGeom>
        </p:spPr>
      </p:pic>
      <p:pic>
        <p:nvPicPr>
          <p:cNvPr id="64" name="Graphic 63">
            <a:extLst>
              <a:ext uri="{FF2B5EF4-FFF2-40B4-BE49-F238E27FC236}">
                <a16:creationId xmlns:a16="http://schemas.microsoft.com/office/drawing/2014/main" id="{D7E53F4B-AA65-4342-B9D1-D81949A6B003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96DAC541-7B7A-43D3-8B79-37D633B846F1}">
                <asvg:svgBlip xmlns:asvg="http://schemas.microsoft.com/office/drawing/2016/SVG/main" r:embed="rId60"/>
              </a:ext>
            </a:extLst>
          </a:blip>
          <a:srcRect/>
          <a:stretch/>
        </p:blipFill>
        <p:spPr>
          <a:xfrm>
            <a:off x="5041801" y="4344181"/>
            <a:ext cx="457200" cy="423333"/>
          </a:xfrm>
          <a:prstGeom prst="rect">
            <a:avLst/>
          </a:prstGeom>
        </p:spPr>
      </p:pic>
      <p:pic>
        <p:nvPicPr>
          <p:cNvPr id="66" name="Graphic 65">
            <a:extLst>
              <a:ext uri="{FF2B5EF4-FFF2-40B4-BE49-F238E27FC236}">
                <a16:creationId xmlns:a16="http://schemas.microsoft.com/office/drawing/2014/main" id="{A79D1AB7-3F78-004F-B02E-483C479DA642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96DAC541-7B7A-43D3-8B79-37D633B846F1}">
                <asvg:svgBlip xmlns:asvg="http://schemas.microsoft.com/office/drawing/2016/SVG/main" r:embed="rId62"/>
              </a:ext>
            </a:extLst>
          </a:blip>
          <a:srcRect/>
          <a:stretch/>
        </p:blipFill>
        <p:spPr>
          <a:xfrm>
            <a:off x="6589093" y="4300407"/>
            <a:ext cx="425668" cy="457200"/>
          </a:xfrm>
          <a:prstGeom prst="rect">
            <a:avLst/>
          </a:prstGeom>
        </p:spPr>
      </p:pic>
      <p:pic>
        <p:nvPicPr>
          <p:cNvPr id="68" name="Graphic 67">
            <a:extLst>
              <a:ext uri="{FF2B5EF4-FFF2-40B4-BE49-F238E27FC236}">
                <a16:creationId xmlns:a16="http://schemas.microsoft.com/office/drawing/2014/main" id="{2FB74C3B-61F1-FA43-9A78-D2FD3270F985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96DAC541-7B7A-43D3-8B79-37D633B846F1}">
                <asvg:svgBlip xmlns:asvg="http://schemas.microsoft.com/office/drawing/2016/SVG/main" r:embed="rId64"/>
              </a:ext>
            </a:extLst>
          </a:blip>
          <a:srcRect/>
          <a:stretch/>
        </p:blipFill>
        <p:spPr>
          <a:xfrm>
            <a:off x="5832064" y="4300407"/>
            <a:ext cx="404446" cy="457200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9B89E18C-435C-EF44-9F3A-4E31D0B44A1B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96DAC541-7B7A-43D3-8B79-37D633B846F1}">
                <asvg:svgBlip xmlns:asvg="http://schemas.microsoft.com/office/drawing/2016/SVG/main" r:embed="rId66"/>
              </a:ext>
            </a:extLst>
          </a:blip>
          <a:srcRect/>
          <a:stretch/>
        </p:blipFill>
        <p:spPr>
          <a:xfrm>
            <a:off x="5857306" y="3265608"/>
            <a:ext cx="353961" cy="457200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B0B52BD1-2205-224F-85B5-B57003AE85C9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96DAC541-7B7A-43D3-8B79-37D633B846F1}">
                <asvg:svgBlip xmlns:asvg="http://schemas.microsoft.com/office/drawing/2016/SVG/main" r:embed="rId68"/>
              </a:ext>
            </a:extLst>
          </a:blip>
          <a:srcRect/>
          <a:stretch/>
        </p:blipFill>
        <p:spPr>
          <a:xfrm>
            <a:off x="344175" y="4350108"/>
            <a:ext cx="457200" cy="411480"/>
          </a:xfrm>
          <a:prstGeom prst="rect">
            <a:avLst/>
          </a:prstGeom>
        </p:spPr>
      </p:pic>
      <p:pic>
        <p:nvPicPr>
          <p:cNvPr id="74" name="Graphic 73">
            <a:extLst>
              <a:ext uri="{FF2B5EF4-FFF2-40B4-BE49-F238E27FC236}">
                <a16:creationId xmlns:a16="http://schemas.microsoft.com/office/drawing/2014/main" id="{EECD4455-E7B3-7A4F-A6F9-D3EDF3B4472F}"/>
              </a:ext>
            </a:extLst>
          </p:cNvPr>
          <p:cNvPicPr>
            <a:picLocks noChangeAspect="1"/>
          </p:cNvPicPr>
          <p:nvPr/>
        </p:nvPicPr>
        <p:blipFill>
          <a:blip r:embed="rId69">
            <a:extLst>
              <a:ext uri="{96DAC541-7B7A-43D3-8B79-37D633B846F1}">
                <asvg:svgBlip xmlns:asvg="http://schemas.microsoft.com/office/drawing/2016/SVG/main" r:embed="rId70"/>
              </a:ext>
            </a:extLst>
          </a:blip>
          <a:srcRect/>
          <a:stretch/>
        </p:blipFill>
        <p:spPr>
          <a:xfrm>
            <a:off x="1135630" y="4327700"/>
            <a:ext cx="378372" cy="457200"/>
          </a:xfrm>
          <a:prstGeom prst="rect">
            <a:avLst/>
          </a:prstGeom>
        </p:spPr>
      </p:pic>
      <p:pic>
        <p:nvPicPr>
          <p:cNvPr id="76" name="Graphic 75">
            <a:extLst>
              <a:ext uri="{FF2B5EF4-FFF2-40B4-BE49-F238E27FC236}">
                <a16:creationId xmlns:a16="http://schemas.microsoft.com/office/drawing/2014/main" id="{119ADF94-8040-E04A-8705-309084BE00B2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96DAC541-7B7A-43D3-8B79-37D633B846F1}">
                <asvg:svgBlip xmlns:asvg="http://schemas.microsoft.com/office/drawing/2016/SVG/main" r:embed="rId72"/>
              </a:ext>
            </a:extLst>
          </a:blip>
          <a:srcRect/>
          <a:stretch/>
        </p:blipFill>
        <p:spPr>
          <a:xfrm>
            <a:off x="1854599" y="4391469"/>
            <a:ext cx="457200" cy="332509"/>
          </a:xfrm>
          <a:prstGeom prst="rect">
            <a:avLst/>
          </a:prstGeom>
        </p:spPr>
      </p:pic>
      <p:sp>
        <p:nvSpPr>
          <p:cNvPr id="77" name="Text Placeholder 9">
            <a:extLst>
              <a:ext uri="{FF2B5EF4-FFF2-40B4-BE49-F238E27FC236}">
                <a16:creationId xmlns:a16="http://schemas.microsoft.com/office/drawing/2014/main" id="{8C8E5D3C-FD37-3E4D-8777-C36FEFA0367E}"/>
              </a:ext>
            </a:extLst>
          </p:cNvPr>
          <p:cNvSpPr txBox="1">
            <a:spLocks/>
          </p:cNvSpPr>
          <p:nvPr/>
        </p:nvSpPr>
        <p:spPr>
          <a:xfrm>
            <a:off x="6545271" y="442170"/>
            <a:ext cx="2394088" cy="3750469"/>
          </a:xfrm>
          <a:prstGeom prst="rect">
            <a:avLst/>
          </a:prstGeom>
        </p:spPr>
        <p:txBody>
          <a:bodyPr>
            <a:normAutofit/>
          </a:bodyPr>
          <a:lstStyle>
            <a:lvl1pPr marL="170305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1pPr>
            <a:lvl2pPr marL="513297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2">
                    <a:lumMod val="50000"/>
                  </a:schemeClr>
                </a:solidFill>
                <a:latin typeface="+mn-lt"/>
                <a:ea typeface="Tahoma" charset="0"/>
                <a:cs typeface="Tahoma" charset="0"/>
              </a:defRPr>
            </a:lvl2pPr>
            <a:lvl3pPr marL="856288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3pPr>
            <a:lvl4pPr marL="1199279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4pPr>
            <a:lvl5pPr marL="1543416" indent="-171450" algn="l" defTabSz="684792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2">
                    <a:lumMod val="50000"/>
                  </a:schemeClr>
                </a:solidFill>
                <a:latin typeface="+mj-lt"/>
                <a:ea typeface="Tahoma" charset="0"/>
                <a:cs typeface="Tahoma" charset="0"/>
              </a:defRPr>
            </a:lvl5pPr>
            <a:lvl6pPr marL="1885887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75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64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dirty="0"/>
              <a:t>Icon color can be changed by going to shape format and changing the shape fill color. Please only use colors in the palette provided. </a:t>
            </a:r>
          </a:p>
        </p:txBody>
      </p:sp>
    </p:spTree>
    <p:extLst>
      <p:ext uri="{BB962C8B-B14F-4D97-AF65-F5344CB8AC3E}">
        <p14:creationId xmlns:p14="http://schemas.microsoft.com/office/powerpoint/2010/main" val="238655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8D53A-52F3-734C-B0B3-F4B337D1D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Illustrations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46D535-44D6-974A-BBED-ADF734212B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3F3D71-1FCE-A540-B019-7CC82AE882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77" name="Text Placeholder 9">
            <a:extLst>
              <a:ext uri="{FF2B5EF4-FFF2-40B4-BE49-F238E27FC236}">
                <a16:creationId xmlns:a16="http://schemas.microsoft.com/office/drawing/2014/main" id="{8C8E5D3C-FD37-3E4D-8777-C36FEFA0367E}"/>
              </a:ext>
            </a:extLst>
          </p:cNvPr>
          <p:cNvSpPr txBox="1">
            <a:spLocks/>
          </p:cNvSpPr>
          <p:nvPr/>
        </p:nvSpPr>
        <p:spPr>
          <a:xfrm>
            <a:off x="6484532" y="253907"/>
            <a:ext cx="2546255" cy="789361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70305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1pPr>
            <a:lvl2pPr marL="513297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2">
                    <a:lumMod val="50000"/>
                  </a:schemeClr>
                </a:solidFill>
                <a:latin typeface="+mn-lt"/>
                <a:ea typeface="Tahoma" charset="0"/>
                <a:cs typeface="Tahoma" charset="0"/>
              </a:defRPr>
            </a:lvl2pPr>
            <a:lvl3pPr marL="856288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3pPr>
            <a:lvl4pPr marL="1199279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4pPr>
            <a:lvl5pPr marL="1543416" indent="-171450" algn="l" defTabSz="684792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2">
                    <a:lumMod val="50000"/>
                  </a:schemeClr>
                </a:solidFill>
                <a:latin typeface="+mj-lt"/>
                <a:ea typeface="Tahoma" charset="0"/>
                <a:cs typeface="Tahoma" charset="0"/>
              </a:defRPr>
            </a:lvl5pPr>
            <a:lvl6pPr marL="1885887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75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64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dirty="0"/>
              <a:t>Illustration color can not be changed. Please only use illustrations as provided. Contact marketing if more variations are needed.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3872CA36-4A08-774B-BB82-B43C050306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3498" y="2471647"/>
            <a:ext cx="1287541" cy="1211804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C35D49CD-6F2B-404B-A8FA-D9DF8C49DB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1339" y="3161697"/>
            <a:ext cx="1182328" cy="1943552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EA732C59-09BD-5B4A-A973-6E3073676C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2053748" y="1764575"/>
            <a:ext cx="1084529" cy="122913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4E06D0B2-6E2F-424B-923B-54A987FB61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069604" y="3864309"/>
            <a:ext cx="1030131" cy="122913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C9C2E710-5930-C74D-80F7-3A2ED6E8645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19673" y="937539"/>
            <a:ext cx="1091028" cy="2056169"/>
          </a:xfrm>
          <a:prstGeom prst="rect">
            <a:avLst/>
          </a:prstGeom>
        </p:spPr>
      </p:pic>
      <p:pic>
        <p:nvPicPr>
          <p:cNvPr id="67" name="Graphic 66">
            <a:extLst>
              <a:ext uri="{FF2B5EF4-FFF2-40B4-BE49-F238E27FC236}">
                <a16:creationId xmlns:a16="http://schemas.microsoft.com/office/drawing/2014/main" id="{466CC600-34DC-434C-BAC8-2F9ED1C9057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453498" y="3981670"/>
            <a:ext cx="1287541" cy="1211804"/>
          </a:xfrm>
          <a:prstGeom prst="rect">
            <a:avLst/>
          </a:prstGeom>
        </p:spPr>
      </p:pic>
      <p:sp>
        <p:nvSpPr>
          <p:cNvPr id="75" name="Text Placeholder 9">
            <a:extLst>
              <a:ext uri="{FF2B5EF4-FFF2-40B4-BE49-F238E27FC236}">
                <a16:creationId xmlns:a16="http://schemas.microsoft.com/office/drawing/2014/main" id="{561AF5DE-3208-D845-9A62-757B70B65892}"/>
              </a:ext>
            </a:extLst>
          </p:cNvPr>
          <p:cNvSpPr txBox="1">
            <a:spLocks/>
          </p:cNvSpPr>
          <p:nvPr/>
        </p:nvSpPr>
        <p:spPr>
          <a:xfrm>
            <a:off x="2305198" y="376360"/>
            <a:ext cx="2911236" cy="789361"/>
          </a:xfrm>
          <a:prstGeom prst="rect">
            <a:avLst/>
          </a:prstGeom>
        </p:spPr>
        <p:txBody>
          <a:bodyPr>
            <a:normAutofit/>
          </a:bodyPr>
          <a:lstStyle>
            <a:lvl1pPr marL="170305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1pPr>
            <a:lvl2pPr marL="513297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2">
                    <a:lumMod val="50000"/>
                  </a:schemeClr>
                </a:solidFill>
                <a:latin typeface="+mn-lt"/>
                <a:ea typeface="Tahoma" charset="0"/>
                <a:cs typeface="Tahoma" charset="0"/>
              </a:defRPr>
            </a:lvl2pPr>
            <a:lvl3pPr marL="856288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3pPr>
            <a:lvl4pPr marL="1199279" indent="-170305" algn="l" defTabSz="684792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Tahoma" charset="0"/>
                <a:cs typeface="Tahoma" charset="0"/>
              </a:defRPr>
            </a:lvl4pPr>
            <a:lvl5pPr marL="1543416" indent="-171450" algn="l" defTabSz="684792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2">
                    <a:lumMod val="50000"/>
                  </a:schemeClr>
                </a:solidFill>
                <a:latin typeface="+mj-lt"/>
                <a:ea typeface="Tahoma" charset="0"/>
                <a:cs typeface="Tahoma" charset="0"/>
              </a:defRPr>
            </a:lvl5pPr>
            <a:lvl6pPr marL="1885887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75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64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4" algn="l" defTabSz="685777" rtl="0" eaLnBrk="1" latinLnBrk="0" hangingPunct="1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dirty="0"/>
              <a:t>“Head” illustrations are to be used primarily when talking about the product.</a:t>
            </a:r>
          </a:p>
        </p:txBody>
      </p:sp>
      <p:pic>
        <p:nvPicPr>
          <p:cNvPr id="71" name="Graphic 70">
            <a:extLst>
              <a:ext uri="{FF2B5EF4-FFF2-40B4-BE49-F238E27FC236}">
                <a16:creationId xmlns:a16="http://schemas.microsoft.com/office/drawing/2014/main" id="{A22E523E-0192-4040-A944-A701D55237A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884194" y="4201843"/>
            <a:ext cx="1175665" cy="903406"/>
          </a:xfrm>
          <a:prstGeom prst="rect">
            <a:avLst/>
          </a:prstGeom>
        </p:spPr>
      </p:pic>
      <p:pic>
        <p:nvPicPr>
          <p:cNvPr id="80" name="Graphic 79">
            <a:extLst>
              <a:ext uri="{FF2B5EF4-FFF2-40B4-BE49-F238E27FC236}">
                <a16:creationId xmlns:a16="http://schemas.microsoft.com/office/drawing/2014/main" id="{D1EBBCE1-4E34-4C44-A747-F039EC6A5F3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481506" y="2414639"/>
            <a:ext cx="1326532" cy="1557763"/>
          </a:xfrm>
          <a:prstGeom prst="rect">
            <a:avLst/>
          </a:prstGeom>
        </p:spPr>
      </p:pic>
      <p:pic>
        <p:nvPicPr>
          <p:cNvPr id="82" name="Graphic 81">
            <a:extLst>
              <a:ext uri="{FF2B5EF4-FFF2-40B4-BE49-F238E27FC236}">
                <a16:creationId xmlns:a16="http://schemas.microsoft.com/office/drawing/2014/main" id="{988933B8-4A11-D741-8B9C-AFFA2293E62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394047" y="3972402"/>
            <a:ext cx="1501450" cy="1264379"/>
          </a:xfrm>
          <a:prstGeom prst="rect">
            <a:avLst/>
          </a:prstGeom>
        </p:spPr>
      </p:pic>
      <p:pic>
        <p:nvPicPr>
          <p:cNvPr id="86" name="Graphic 85">
            <a:extLst>
              <a:ext uri="{FF2B5EF4-FFF2-40B4-BE49-F238E27FC236}">
                <a16:creationId xmlns:a16="http://schemas.microsoft.com/office/drawing/2014/main" id="{F3E3DE03-892F-954A-AB3B-70619B3C06E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843939" y="957757"/>
            <a:ext cx="1094063" cy="1332996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D853DDB-0DCA-B54B-AF99-48E19C6E65D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016785" y="2734543"/>
            <a:ext cx="865671" cy="94890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C27138E0-E61E-0440-8A57-1949720F6778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6543735" y="1127428"/>
            <a:ext cx="1326532" cy="134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84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84217E34-3763-E441-83AB-08A8ED5A1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32596"/>
            <a:ext cx="9144000" cy="43993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E8D53A-52F3-734C-B0B3-F4B337D1D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Illustrations </a:t>
            </a:r>
            <a:r>
              <a:rPr lang="en-US" sz="1400" dirty="0"/>
              <a:t>on dark background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46D535-44D6-974A-BBED-ADF734212B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Qstream | Private and Confidential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3F3D71-1FCE-A540-B019-7CC82AE882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25D741-E788-554D-9496-3C2364DEF9CE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35" name="Graphic 34">
            <a:extLst>
              <a:ext uri="{FF2B5EF4-FFF2-40B4-BE49-F238E27FC236}">
                <a16:creationId xmlns:a16="http://schemas.microsoft.com/office/drawing/2014/main" id="{4A369C82-1C4A-184E-BEE0-3AABBB2C46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7421" y="962201"/>
            <a:ext cx="990600" cy="1866900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734418E2-8CA0-3045-AFC7-3A28473B25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48166" y="3644316"/>
            <a:ext cx="1396608" cy="1176091"/>
          </a:xfrm>
          <a:prstGeom prst="rect">
            <a:avLst/>
          </a:prstGeom>
        </p:spPr>
      </p:pic>
      <p:pic>
        <p:nvPicPr>
          <p:cNvPr id="47" name="Graphic 46">
            <a:extLst>
              <a:ext uri="{FF2B5EF4-FFF2-40B4-BE49-F238E27FC236}">
                <a16:creationId xmlns:a16="http://schemas.microsoft.com/office/drawing/2014/main" id="{547CB08B-544C-CC42-83A9-E216260D6A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648166" y="2210271"/>
            <a:ext cx="1267152" cy="1488032"/>
          </a:xfrm>
          <a:prstGeom prst="rect">
            <a:avLst/>
          </a:prstGeom>
        </p:spPr>
      </p:pic>
      <p:pic>
        <p:nvPicPr>
          <p:cNvPr id="51" name="Graphic 50">
            <a:extLst>
              <a:ext uri="{FF2B5EF4-FFF2-40B4-BE49-F238E27FC236}">
                <a16:creationId xmlns:a16="http://schemas.microsoft.com/office/drawing/2014/main" id="{EAE33380-E9B7-124F-9391-6014E873E1C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01665" y="921460"/>
            <a:ext cx="1057798" cy="1288811"/>
          </a:xfrm>
          <a:prstGeom prst="rect">
            <a:avLst/>
          </a:prstGeom>
        </p:spPr>
      </p:pic>
      <p:pic>
        <p:nvPicPr>
          <p:cNvPr id="59" name="Graphic 58">
            <a:extLst>
              <a:ext uri="{FF2B5EF4-FFF2-40B4-BE49-F238E27FC236}">
                <a16:creationId xmlns:a16="http://schemas.microsoft.com/office/drawing/2014/main" id="{860DFD99-59C3-5A4C-A1F2-A58EC16D0F2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920572" y="3701631"/>
            <a:ext cx="902736" cy="1061459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A20D4741-B90C-4341-844C-ABE5AF85176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67421" y="3058706"/>
            <a:ext cx="1052075" cy="171794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26698CB-77FC-264F-A1F8-AF59DC29EDF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869293" y="3644316"/>
            <a:ext cx="1215583" cy="114407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B432EC9-1AB6-E742-8735-5F75E48341D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833698" y="2285461"/>
            <a:ext cx="1215583" cy="1144078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3B97ACE0-B540-0A4D-8ED2-7AF3FC35164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/>
        </p:blipFill>
        <p:spPr>
          <a:xfrm>
            <a:off x="1897114" y="1673401"/>
            <a:ext cx="1019735" cy="11557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2B190025-3100-D54B-BB19-363AF1F1E0E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888149" y="3549225"/>
            <a:ext cx="1028700" cy="1227426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2D683C86-5CCE-5D42-B77F-0E93CD23D67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6760101" y="894593"/>
            <a:ext cx="1215583" cy="1231791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A2F1B89-4A5A-1A4C-8AEF-71D84728D4E6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937465" y="2451370"/>
            <a:ext cx="804057" cy="88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73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heme/theme1.xml><?xml version="1.0" encoding="utf-8"?>
<a:theme xmlns:a="http://schemas.openxmlformats.org/drawingml/2006/main" name="Content Slide - Baseline ">
  <a:themeElements>
    <a:clrScheme name="Custom 1">
      <a:dk1>
        <a:srgbClr val="000000"/>
      </a:dk1>
      <a:lt1>
        <a:srgbClr val="FFFFFF"/>
      </a:lt1>
      <a:dk2>
        <a:srgbClr val="24374F"/>
      </a:dk2>
      <a:lt2>
        <a:srgbClr val="E7E6E6"/>
      </a:lt2>
      <a:accent1>
        <a:srgbClr val="2C82C9"/>
      </a:accent1>
      <a:accent2>
        <a:srgbClr val="6CC049"/>
      </a:accent2>
      <a:accent3>
        <a:srgbClr val="24374F"/>
      </a:accent3>
      <a:accent4>
        <a:srgbClr val="F7BE00"/>
      </a:accent4>
      <a:accent5>
        <a:srgbClr val="81CDFF"/>
      </a:accent5>
      <a:accent6>
        <a:srgbClr val="B71317"/>
      </a:accent6>
      <a:hlink>
        <a:srgbClr val="2E3C49"/>
      </a:hlink>
      <a:folHlink>
        <a:srgbClr val="6CC04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800">
            <a:solidFill>
              <a:schemeClr val="bg1"/>
            </a:solidFill>
            <a:latin typeface="Tahoma" charset="0"/>
            <a:ea typeface="Tahoma" charset="0"/>
            <a:cs typeface="Tahoma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rtlCol="0">
        <a:noAutofit/>
      </a:bodyPr>
      <a:lstStyle>
        <a:defPPr algn="l">
          <a:defRPr sz="1400" dirty="0" smtClean="0">
            <a:solidFill>
              <a:schemeClr val="tx1"/>
            </a:solidFill>
            <a:latin typeface="+mn-lt"/>
            <a:ea typeface="Tahoma" charset="0"/>
            <a:cs typeface="Tahoma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2022 Qstream Presentation Template_draft4_manasian" id="{BF3CA8E2-B72A-5F4B-B0E7-CFBF96494A0C}" vid="{BA4D14F4-8C41-7F48-8D04-DE26D5BB7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2581</Words>
  <Application>Microsoft Macintosh PowerPoint</Application>
  <PresentationFormat>On-screen Show (16:10)</PresentationFormat>
  <Paragraphs>263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0" baseType="lpstr">
      <vt:lpstr>Arial</vt:lpstr>
      <vt:lpstr>Calibri</vt:lpstr>
      <vt:lpstr>Calibri Light</vt:lpstr>
      <vt:lpstr>Cambria</vt:lpstr>
      <vt:lpstr>Courier New</vt:lpstr>
      <vt:lpstr>Franklin Gothic Demi</vt:lpstr>
      <vt:lpstr>Open Sans</vt:lpstr>
      <vt:lpstr>Open Sans Semibold</vt:lpstr>
      <vt:lpstr>System Font Regular</vt:lpstr>
      <vt:lpstr>Tahoma</vt:lpstr>
      <vt:lpstr>Wingdings</vt:lpstr>
      <vt:lpstr>Content Slide - Baseline </vt:lpstr>
      <vt:lpstr>Cover option 1 sentence case only keep to two lines</vt:lpstr>
      <vt:lpstr>Cover option 2 sentence case only can be two lines long if needed</vt:lpstr>
      <vt:lpstr>Cover option 3 sentence case only</vt:lpstr>
      <vt:lpstr>Cover option 4 sentence case only</vt:lpstr>
      <vt:lpstr>Cover option 5 sentence case only</vt:lpstr>
      <vt:lpstr>Content slide – simple</vt:lpstr>
      <vt:lpstr>PowerPoint Presentation</vt:lpstr>
      <vt:lpstr>PowerPoint Presentation</vt:lpstr>
      <vt:lpstr>Content slide – corner 1</vt:lpstr>
      <vt:lpstr>Content slide – corner 2</vt:lpstr>
      <vt:lpstr>Content slide – corner 3</vt:lpstr>
      <vt:lpstr>Content slide – corner 4</vt:lpstr>
      <vt:lpstr>Timeline slide – option 1</vt:lpstr>
      <vt:lpstr>Timeline slide – option 2</vt:lpstr>
      <vt:lpstr>Divider slide grey.  Can also be used for a customer quote, or statement that deserves to be emphasized.</vt:lpstr>
      <vt:lpstr>Divider slide dk blue.  Can also be used for a customer quote, or statement that deserves to be emphasized.</vt:lpstr>
      <vt:lpstr>Divider slide blue.  Can also be used for a customer quote, or statement that deserves to be emphasized.</vt:lpstr>
      <vt:lpstr>Divider slide yellow.  Can also be used for a customer quote, or statement that deserves to be emphasized.</vt:lpstr>
      <vt:lpstr>Divider slide green.  Can also be used for a customer quote, or statement that deserves to be emphasized.</vt:lpstr>
      <vt:lpstr>PowerPoint Presentation</vt:lpstr>
      <vt:lpstr>PowerPoint Presentation</vt:lpstr>
      <vt:lpstr>Lorem ipsum dolor sit amet, consectetur adipiscing elit, sed do eiusmod tempor incididunt ut labore et dolore magna aliqua.</vt:lpstr>
      <vt:lpstr>Photo divider slide – Arial 28 pts – Sentence case.</vt:lpstr>
      <vt:lpstr>PowerPoint Presentation</vt:lpstr>
      <vt:lpstr>Informative screenshot slide</vt:lpstr>
      <vt:lpstr>Side-by-side image and chart </vt:lpstr>
      <vt:lpstr>Customer Success Story – short</vt:lpstr>
      <vt:lpstr>Customer Success Story – long (2 slides)</vt:lpstr>
      <vt:lpstr>Customer Success Story – long (2 slides)</vt:lpstr>
      <vt:lpstr>Side-by-side content slide</vt:lpstr>
      <vt:lpstr>Numbered topics with sidebar text</vt:lpstr>
      <vt:lpstr>Horizontal bulleted slide</vt:lpstr>
      <vt:lpstr>Title for bucketed list content</vt:lpstr>
      <vt:lpstr>PowerPoint Presentation</vt:lpstr>
      <vt:lpstr>PowerPoint Presentation</vt:lpstr>
      <vt:lpstr>Icons</vt:lpstr>
      <vt:lpstr>Illustrations</vt:lpstr>
      <vt:lpstr>Illustrations on dark background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Cover option 1 sentence case only keep to two lines</dc:title>
  <dc:subject/>
  <dc:creator>Karyn Goba</dc:creator>
  <cp:keywords/>
  <dc:description/>
  <cp:lastModifiedBy>Karyn Goba</cp:lastModifiedBy>
  <cp:revision>7</cp:revision>
  <cp:lastPrinted>2019-10-25T15:57:07Z</cp:lastPrinted>
  <dcterms:created xsi:type="dcterms:W3CDTF">2022-01-25T16:41:13Z</dcterms:created>
  <dcterms:modified xsi:type="dcterms:W3CDTF">2022-03-09T18:57:03Z</dcterms:modified>
  <cp:category/>
</cp:coreProperties>
</file>